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r="46286" b="40734"/>
          <a:stretch/>
        </p:blipFill>
        <p:spPr>
          <a:xfrm>
            <a:off x="2982694" y="1412776"/>
            <a:ext cx="7289770" cy="23028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789" y="3933056"/>
            <a:ext cx="730567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21280" cy="556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787758" cy="5462389"/>
            <a:chOff x="263352" y="1268760"/>
            <a:chExt cx="11787758" cy="54623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6488" y="1268760"/>
              <a:ext cx="11134725" cy="39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844824"/>
              <a:ext cx="11715750" cy="3124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4969024"/>
              <a:ext cx="11696700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7062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37112"/>
            <a:ext cx="432048" cy="336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079" y="4437112"/>
            <a:ext cx="8178505" cy="336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869160"/>
            <a:ext cx="11418192" cy="336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343944"/>
            <a:ext cx="11418192" cy="336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809936"/>
            <a:ext cx="11418192" cy="336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1575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3443312"/>
            <a:ext cx="44644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4005064"/>
            <a:ext cx="4608512" cy="310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4479847"/>
            <a:ext cx="4608512" cy="310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4963424"/>
            <a:ext cx="4608512" cy="310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5252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383368"/>
            <a:ext cx="44644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6528" y="3861048"/>
            <a:ext cx="4554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6528" y="4318247"/>
            <a:ext cx="4554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86528" y="4784239"/>
            <a:ext cx="4554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2025-08-09T07:06:07Z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