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0"/>
  </p:notesMasterIdLst>
  <p:handoutMasterIdLst>
    <p:handoutMasterId r:id="rId41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  <p:sldId id="356" r:id="rId35"/>
    <p:sldId id="357" r:id="rId36"/>
    <p:sldId id="358" r:id="rId37"/>
    <p:sldId id="359" r:id="rId38"/>
    <p:sldId id="360" r:id="rId39"/>
  </p:sldIdLst>
  <p:sldSz cx="12192000" cy="6858000"/>
  <p:notesSz cx="6858000" cy="9144000"/>
  <p:custDataLst>
    <p:tags r:id="rId4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108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notesMaster" Target="notesMasters/notesMaster1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9616" y="1700808"/>
            <a:ext cx="7143750" cy="2238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9536" y="3953429"/>
            <a:ext cx="8972550" cy="1114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3592" y="1124744"/>
            <a:ext cx="6657230" cy="55809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3420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10134600" cy="4429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04312" y="1556792"/>
            <a:ext cx="151216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2492896"/>
            <a:ext cx="25202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71464" y="4366277"/>
            <a:ext cx="9145016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30152" y="5298043"/>
            <a:ext cx="9145016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50437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2204864"/>
            <a:ext cx="11649075" cy="3562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87689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58600" cy="5267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90322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700808"/>
            <a:ext cx="11630025" cy="4381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4120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263352" y="1412776"/>
            <a:ext cx="11737304" cy="5096247"/>
            <a:chOff x="219237" y="1412776"/>
            <a:chExt cx="11737304" cy="5096247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412776"/>
              <a:ext cx="11649075" cy="4448175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 rotWithShape="1">
            <a:blip r:embed="rId3"/>
            <a:srcRect l="1" r="-429" b="58000"/>
            <a:stretch/>
          </p:blipFill>
          <p:spPr>
            <a:xfrm>
              <a:off x="219237" y="5860951"/>
              <a:ext cx="11737304" cy="64807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0852039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263352" y="1484784"/>
            <a:ext cx="11772900" cy="5105604"/>
            <a:chOff x="263352" y="1268760"/>
            <a:chExt cx="11772900" cy="5105604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2030964"/>
              <a:ext cx="11772900" cy="4343400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 rotWithShape="1">
            <a:blip r:embed="rId3"/>
            <a:srcRect l="1" t="51332" r="-429"/>
            <a:stretch/>
          </p:blipFill>
          <p:spPr>
            <a:xfrm>
              <a:off x="263352" y="1268760"/>
              <a:ext cx="11737304" cy="75096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8326637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82400" cy="5457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15179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01450" cy="5286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1257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700808"/>
            <a:ext cx="11649075" cy="4381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95481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734800" cy="4572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47528" y="4725144"/>
            <a:ext cx="72008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351584" y="5373270"/>
            <a:ext cx="72008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315092" y="5373270"/>
            <a:ext cx="72008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772816"/>
            <a:ext cx="11582400" cy="437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7060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25275" cy="5400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04204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91344" y="1340768"/>
            <a:ext cx="11774041" cy="5219700"/>
            <a:chOff x="191344" y="1340768"/>
            <a:chExt cx="11774041" cy="521970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340768"/>
              <a:ext cx="11630025" cy="45053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91344" y="5846093"/>
              <a:ext cx="1647825" cy="7143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1937090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2868"/>
            <a:ext cx="11668125" cy="5505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73564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120" y="1352729"/>
            <a:ext cx="11782425" cy="5495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94099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95922"/>
            <a:ext cx="10385374" cy="5562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53724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58600" cy="5200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83951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772816"/>
            <a:ext cx="11229975" cy="3667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1774820"/>
            <a:ext cx="11017224" cy="64606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60" y="2750766"/>
            <a:ext cx="11017224" cy="64606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3673959"/>
            <a:ext cx="11017224" cy="64606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5360" y="4553190"/>
            <a:ext cx="11017224" cy="64606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78159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734800" cy="5267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24308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623392" y="2060848"/>
            <a:ext cx="10267950" cy="3520033"/>
            <a:chOff x="407368" y="1268760"/>
            <a:chExt cx="10267950" cy="352003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07368" y="1268760"/>
              <a:ext cx="10153650" cy="17430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07368" y="3140968"/>
              <a:ext cx="10267950" cy="164782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623392" y="2160405"/>
            <a:ext cx="10267950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23392" y="3074805"/>
            <a:ext cx="10267950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23392" y="3903480"/>
            <a:ext cx="10267950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23392" y="4853047"/>
            <a:ext cx="10267950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87223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07368" y="1556792"/>
            <a:ext cx="11268075" cy="4500904"/>
            <a:chOff x="316310" y="1268760"/>
            <a:chExt cx="11268075" cy="450090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268760"/>
              <a:ext cx="11249025" cy="26479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16310" y="3940864"/>
              <a:ext cx="11268075" cy="182880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2423592" y="2880767"/>
            <a:ext cx="72008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95400" y="3573016"/>
            <a:ext cx="72008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591944" y="4797152"/>
            <a:ext cx="72008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06172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916832"/>
            <a:ext cx="11372850" cy="3400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78900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2348880"/>
            <a:ext cx="10382250" cy="2638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368" y="2420888"/>
            <a:ext cx="1036915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7368" y="3356992"/>
            <a:ext cx="1036915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7368" y="4271390"/>
            <a:ext cx="1036915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1933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68125" cy="53625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58369" y="3212976"/>
            <a:ext cx="1097310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9416" y="4149080"/>
            <a:ext cx="1097310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39416" y="5054688"/>
            <a:ext cx="1097310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39416" y="5949280"/>
            <a:ext cx="10973108" cy="6099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35996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988840"/>
            <a:ext cx="11106150" cy="36290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09790" y="2007922"/>
            <a:ext cx="11042793" cy="6099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09790" y="2904738"/>
            <a:ext cx="11042793" cy="6099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5360" y="3836722"/>
            <a:ext cx="11042793" cy="6099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19661" y="4768706"/>
            <a:ext cx="11042793" cy="6099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71548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2420888"/>
            <a:ext cx="11191875" cy="2628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2343766"/>
            <a:ext cx="11017224" cy="7004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9071" y="3212976"/>
            <a:ext cx="11017224" cy="7004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9071" y="4153753"/>
            <a:ext cx="11017224" cy="7004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00206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2204864"/>
            <a:ext cx="11734800" cy="3371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76303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2276872"/>
            <a:ext cx="7067550" cy="2476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53640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91274"/>
            <a:ext cx="11125200" cy="54578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25152" y="1484784"/>
            <a:ext cx="11135408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25152" y="2416768"/>
            <a:ext cx="11135408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25152" y="3334506"/>
            <a:ext cx="11135408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25152" y="4240114"/>
            <a:ext cx="11135408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25152" y="5180891"/>
            <a:ext cx="11135408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25152" y="6095291"/>
            <a:ext cx="11135408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63128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2348880"/>
            <a:ext cx="11268075" cy="2695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368" y="2358845"/>
            <a:ext cx="10873208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7368" y="3308414"/>
            <a:ext cx="10873208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7368" y="4178852"/>
            <a:ext cx="10873208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97912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11296650" cy="46005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063552" y="2132856"/>
            <a:ext cx="72008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532368" y="2132856"/>
            <a:ext cx="72008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832304" y="2924944"/>
            <a:ext cx="72008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66796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477625" cy="5334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6" y="2708920"/>
            <a:ext cx="50405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91544" y="3356992"/>
            <a:ext cx="50405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760296" y="3356992"/>
            <a:ext cx="540060" cy="40322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225570" y="5445224"/>
            <a:ext cx="540060" cy="40322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95400" y="6093296"/>
            <a:ext cx="540060" cy="40322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85348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2636912"/>
            <a:ext cx="11372850" cy="1857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663952" y="3212976"/>
            <a:ext cx="72008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65549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468100" cy="5343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655840" y="4581128"/>
            <a:ext cx="72008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190348" y="4642672"/>
            <a:ext cx="72008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711624" y="5301208"/>
            <a:ext cx="72008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711624" y="5995800"/>
            <a:ext cx="72008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1885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487150" cy="4095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2636912"/>
            <a:ext cx="1065718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3366674"/>
            <a:ext cx="1065718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1424" y="4074178"/>
            <a:ext cx="1065718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11424" y="4707224"/>
            <a:ext cx="1065718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9958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2492896"/>
            <a:ext cx="11049000" cy="1581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32530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</TotalTime>
  <Words>0</Words>
  <Application>Microsoft Office PowerPoint</Application>
  <PresentationFormat>宽屏</PresentationFormat>
  <Paragraphs>0</Paragraphs>
  <Slides>38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38</vt:i4>
      </vt:variant>
    </vt:vector>
  </HeadingPairs>
  <TitlesOfParts>
    <vt:vector size="4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72</cp:revision>
  <dcterms:created xsi:type="dcterms:W3CDTF">2015-09-16T06:44:00Z</dcterms:created>
  <dcterms:modified xsi:type="dcterms:W3CDTF">2025-08-09T08:13:43Z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