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59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79" y="1268760"/>
            <a:ext cx="7229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691" y="3717032"/>
            <a:ext cx="6267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633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2966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2061"/>
            <a:ext cx="10945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624" y="3485930"/>
            <a:ext cx="10945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551" y="4576067"/>
            <a:ext cx="10945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7919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39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89901"/>
            <a:ext cx="1094521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06524"/>
            <a:ext cx="1094521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08847"/>
            <a:ext cx="1094521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90301"/>
            <a:ext cx="1094521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193" y="5696689"/>
            <a:ext cx="10945216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5347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348880"/>
            <a:ext cx="117348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633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014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6967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490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44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84784"/>
            <a:ext cx="11906250" cy="4819650"/>
            <a:chOff x="191344" y="1340768"/>
            <a:chExt cx="11906250" cy="4819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9062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053" y="3131468"/>
              <a:ext cx="11763375" cy="3028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932"/>
            <a:ext cx="10669538" cy="564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967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205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871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5567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7508" y="4509120"/>
            <a:ext cx="756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45091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87448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221088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138773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974042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366"/>
            <a:ext cx="10439100" cy="55669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0256" y="270724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541717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537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6490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102" y="4797152"/>
            <a:ext cx="30640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3632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719565"/>
            <a:ext cx="10291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852936"/>
            <a:ext cx="10291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993752"/>
            <a:ext cx="102911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180713"/>
            <a:ext cx="102911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966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3727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817949"/>
            <a:ext cx="10513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847" y="2996952"/>
            <a:ext cx="10513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86" y="4157537"/>
            <a:ext cx="10513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225" y="5265368"/>
            <a:ext cx="10513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37540"/>
            <a:ext cx="11067678" cy="683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170" y="4671748"/>
            <a:ext cx="11067678" cy="683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131" y="5849917"/>
            <a:ext cx="11067678" cy="683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40768"/>
            <a:ext cx="11921825" cy="4909687"/>
            <a:chOff x="6823" y="1268760"/>
            <a:chExt cx="11921825" cy="4909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0339" r="188"/>
            <a:stretch/>
          </p:blipFill>
          <p:spPr>
            <a:xfrm>
              <a:off x="6823" y="1268760"/>
              <a:ext cx="11665296" cy="28754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-1" r="-2712" b="50887"/>
            <a:stretch/>
          </p:blipFill>
          <p:spPr>
            <a:xfrm>
              <a:off x="335360" y="4162223"/>
              <a:ext cx="11593288" cy="201622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32304" y="4234231"/>
            <a:ext cx="576064" cy="385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733256"/>
            <a:ext cx="576064" cy="385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95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014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3919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73387"/>
            <a:ext cx="105998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11370"/>
            <a:ext cx="105998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2527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861048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962409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72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960250"/>
            <a:ext cx="41764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823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56056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0008" y="4510618"/>
            <a:ext cx="5400600" cy="609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2025-08-09T09:23:25Z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