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844824"/>
            <a:ext cx="708660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57675"/>
            <a:ext cx="987742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871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532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1395192"/>
            <a:ext cx="11233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830" y="2485437"/>
            <a:ext cx="11233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626" y="3597831"/>
            <a:ext cx="11233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249" y="4714454"/>
            <a:ext cx="11233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286" y="5857452"/>
            <a:ext cx="11233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1347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12040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214" y="3429000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968" y="4536831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537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156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290" y="1484784"/>
            <a:ext cx="11009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703" y="2564904"/>
            <a:ext cx="11009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800" y="3645024"/>
            <a:ext cx="11009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8177" y="4770437"/>
            <a:ext cx="11009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8177" y="5895850"/>
            <a:ext cx="11009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0490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574" y="1944434"/>
            <a:ext cx="11178017" cy="620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366" y="3025886"/>
            <a:ext cx="11178017" cy="620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961" y="4149080"/>
            <a:ext cx="11178017" cy="620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252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599192"/>
            <a:ext cx="10981184" cy="568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08920"/>
            <a:ext cx="10981184" cy="568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07958"/>
            <a:ext cx="10981184" cy="568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934934"/>
            <a:ext cx="10981184" cy="568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981219"/>
            <a:ext cx="10981184" cy="568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156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1548108"/>
            <a:ext cx="10971659" cy="584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4" y="2708920"/>
            <a:ext cx="10971659" cy="584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3789040"/>
            <a:ext cx="10971659" cy="584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821" y="4861702"/>
            <a:ext cx="11105212" cy="584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2198" y="5995908"/>
            <a:ext cx="10971659" cy="584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4430"/>
            <a:ext cx="10452048" cy="56042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276872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95208" cy="543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556792"/>
            <a:ext cx="11245974" cy="5065762"/>
            <a:chOff x="191344" y="1268760"/>
            <a:chExt cx="11245974" cy="50657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163300" cy="85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276872"/>
              <a:ext cx="11029950" cy="4057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3166" y="1599000"/>
            <a:ext cx="11034151" cy="579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875" y="2509002"/>
            <a:ext cx="10946769" cy="612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3166" y="3622553"/>
            <a:ext cx="10946769" cy="612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6789" y="4730383"/>
            <a:ext cx="10946769" cy="612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6789" y="5795382"/>
            <a:ext cx="10946769" cy="612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0871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344" y="1897576"/>
            <a:ext cx="1098124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8960"/>
            <a:ext cx="1098124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344" y="4128492"/>
            <a:ext cx="1098124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270322"/>
            <a:ext cx="1098124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966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6168" y="1484784"/>
            <a:ext cx="11016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961" y="2575029"/>
            <a:ext cx="11016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569" y="3710906"/>
            <a:ext cx="11016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569" y="4811597"/>
            <a:ext cx="11016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4361" y="5937012"/>
            <a:ext cx="11016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1347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744" y="1772816"/>
            <a:ext cx="112148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952" y="2896896"/>
            <a:ext cx="112148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952" y="4028434"/>
            <a:ext cx="112148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7252" y="5092302"/>
            <a:ext cx="112148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117252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0394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109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092" y="1556792"/>
            <a:ext cx="110669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943" y="2636912"/>
            <a:ext cx="110669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747971"/>
            <a:ext cx="110669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523" y="4825421"/>
            <a:ext cx="110669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9943" y="5936480"/>
            <a:ext cx="110669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2204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92896"/>
            <a:ext cx="112204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98558" cy="55177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517232"/>
            <a:ext cx="9433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6354436"/>
            <a:ext cx="9433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6776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340768"/>
            <a:ext cx="11229975" cy="4987520"/>
            <a:chOff x="119336" y="1340768"/>
            <a:chExt cx="11229975" cy="4987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340768"/>
              <a:ext cx="11229975" cy="3048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311" y="4404238"/>
              <a:ext cx="11049000" cy="1924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368" y="1412776"/>
            <a:ext cx="109419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2492896"/>
            <a:ext cx="109419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1805" y="3600727"/>
            <a:ext cx="109419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2143" y="4479958"/>
            <a:ext cx="109419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220" y="5552620"/>
            <a:ext cx="109419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2204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835586"/>
            <a:ext cx="11089232" cy="629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491" y="2943416"/>
            <a:ext cx="11089232" cy="629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863" y="4084636"/>
            <a:ext cx="11089232" cy="629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109" y="5183674"/>
            <a:ext cx="11089232" cy="629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2025-08-09T09:09:34Z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