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45" r:id="rId3"/>
    <p:sldId id="346" r:id="rId4"/>
    <p:sldId id="390" r:id="rId5"/>
    <p:sldId id="391" r:id="rId6"/>
    <p:sldId id="392" r:id="rId7"/>
    <p:sldId id="422" r:id="rId8"/>
    <p:sldId id="423" r:id="rId9"/>
    <p:sldId id="424" r:id="rId10"/>
    <p:sldId id="425" r:id="rId11"/>
    <p:sldId id="426" r:id="rId12"/>
    <p:sldId id="427" r:id="rId13"/>
    <p:sldId id="393" r:id="rId14"/>
    <p:sldId id="347" r:id="rId15"/>
    <p:sldId id="349" r:id="rId16"/>
    <p:sldId id="348" r:id="rId17"/>
    <p:sldId id="358" r:id="rId18"/>
    <p:sldId id="394" r:id="rId19"/>
    <p:sldId id="395" r:id="rId20"/>
    <p:sldId id="428" r:id="rId21"/>
    <p:sldId id="429" r:id="rId22"/>
    <p:sldId id="430" r:id="rId23"/>
    <p:sldId id="396" r:id="rId24"/>
    <p:sldId id="397" r:id="rId25"/>
    <p:sldId id="411" r:id="rId26"/>
    <p:sldId id="412" r:id="rId27"/>
    <p:sldId id="413" r:id="rId28"/>
    <p:sldId id="414" r:id="rId29"/>
    <p:sldId id="415" r:id="rId30"/>
    <p:sldId id="372" r:id="rId31"/>
    <p:sldId id="416" r:id="rId32"/>
    <p:sldId id="398" r:id="rId33"/>
    <p:sldId id="399" r:id="rId34"/>
    <p:sldId id="400" r:id="rId35"/>
    <p:sldId id="401" r:id="rId36"/>
    <p:sldId id="402" r:id="rId37"/>
    <p:sldId id="403" r:id="rId38"/>
    <p:sldId id="404" r:id="rId39"/>
    <p:sldId id="405" r:id="rId40"/>
    <p:sldId id="431" r:id="rId41"/>
    <p:sldId id="432" r:id="rId42"/>
    <p:sldId id="433" r:id="rId43"/>
    <p:sldId id="406" r:id="rId44"/>
    <p:sldId id="407" r:id="rId45"/>
    <p:sldId id="408" r:id="rId46"/>
    <p:sldId id="409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381" y="2204864"/>
            <a:ext cx="4295238" cy="11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190" y="3817358"/>
            <a:ext cx="6047619" cy="11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1943285"/>
            <a:ext cx="10961905" cy="29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23372"/>
            <a:ext cx="48245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163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2019476"/>
            <a:ext cx="10971428" cy="2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68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428" y="1900428"/>
            <a:ext cx="10257143" cy="30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739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3383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3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550439"/>
            <a:ext cx="11704762" cy="4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71" y="2467095"/>
            <a:ext cx="10342857" cy="19238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501820"/>
            <a:ext cx="669674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7330" y="3578266"/>
            <a:ext cx="669674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395666"/>
            <a:ext cx="11123809" cy="4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73016"/>
            <a:ext cx="69127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6503" y="468418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484784"/>
            <a:ext cx="11600000" cy="6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67" y="2246836"/>
            <a:ext cx="11152381" cy="399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4315422"/>
            <a:ext cx="381642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6140" y="5403442"/>
            <a:ext cx="381642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2452809"/>
            <a:ext cx="11133333" cy="19523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645024"/>
            <a:ext cx="460851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348047"/>
            <a:ext cx="11838095" cy="4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952809"/>
            <a:ext cx="11152381" cy="2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84337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249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129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862333"/>
            <a:ext cx="11876190" cy="3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2533762"/>
            <a:ext cx="11657143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59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381328"/>
            <a:ext cx="11180952" cy="50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741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3905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6155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46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260995"/>
            <a:ext cx="11857143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48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347415"/>
            <a:ext cx="11742857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268760"/>
            <a:ext cx="11752381" cy="19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81" y="3336733"/>
            <a:ext cx="11695238" cy="2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943285"/>
            <a:ext cx="11800000" cy="2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57571"/>
            <a:ext cx="11676190" cy="3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520003"/>
            <a:ext cx="11704762" cy="4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491431"/>
            <a:ext cx="11723809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09899"/>
            <a:ext cx="11628571" cy="4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9504"/>
            <a:ext cx="11296417" cy="561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62860"/>
            <a:ext cx="11714286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40768"/>
            <a:ext cx="11619047" cy="28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90" y="4558098"/>
            <a:ext cx="11647619" cy="1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395666"/>
            <a:ext cx="11714286" cy="4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449154"/>
            <a:ext cx="11733333" cy="5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506296"/>
            <a:ext cx="11685714" cy="5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519476"/>
            <a:ext cx="11533333" cy="3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553915"/>
            <a:ext cx="11657143" cy="4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3029000"/>
            <a:ext cx="11371428" cy="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20456"/>
            <a:ext cx="10837536" cy="56037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573016"/>
            <a:ext cx="280831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8452" y="4621235"/>
            <a:ext cx="39657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8452" y="5701355"/>
            <a:ext cx="39657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581381"/>
            <a:ext cx="11161905" cy="3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25017"/>
            <a:ext cx="180020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434288"/>
            <a:ext cx="11085714" cy="5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472514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518844"/>
            <a:ext cx="11152381" cy="4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420888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4677952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01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2300428"/>
            <a:ext cx="11114286" cy="22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125016"/>
            <a:ext cx="309634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86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95666"/>
            <a:ext cx="11609524" cy="3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5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71" y="1414714"/>
            <a:ext cx="10342857" cy="40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575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1590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481381"/>
            <a:ext cx="10942857" cy="3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57" y="1376619"/>
            <a:ext cx="10314286" cy="4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333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4502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8307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397352"/>
            <a:ext cx="11866667" cy="52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973" y="3619316"/>
            <a:ext cx="1111790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973" y="4707336"/>
            <a:ext cx="1111790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973" y="5806931"/>
            <a:ext cx="1111790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397352"/>
            <a:ext cx="11123809" cy="52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01250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958" y="5672308"/>
            <a:ext cx="93576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8014" y="5799630"/>
            <a:ext cx="93576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626274" cy="17212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40968"/>
            <a:ext cx="10602464" cy="3676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3140968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0504" y="5154963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000"/>
          <a:stretch/>
        </p:blipFill>
        <p:spPr>
          <a:xfrm>
            <a:off x="272190" y="2051850"/>
            <a:ext cx="11647619" cy="30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4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952809"/>
            <a:ext cx="11047619" cy="2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48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962333"/>
            <a:ext cx="11142857" cy="2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3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2025-08-09T10:46:53Z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