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8"/>
  </p:notesMasterIdLst>
  <p:handoutMasterIdLst>
    <p:handoutMasterId r:id="rId79"/>
  </p:handoutMasterIdLst>
  <p:sldIdLst>
    <p:sldId id="302" r:id="rId2"/>
    <p:sldId id="345" r:id="rId3"/>
    <p:sldId id="346" r:id="rId4"/>
    <p:sldId id="390" r:id="rId5"/>
    <p:sldId id="391" r:id="rId6"/>
    <p:sldId id="459" r:id="rId7"/>
    <p:sldId id="460" r:id="rId8"/>
    <p:sldId id="394" r:id="rId9"/>
    <p:sldId id="395" r:id="rId10"/>
    <p:sldId id="396" r:id="rId11"/>
    <p:sldId id="397" r:id="rId12"/>
    <p:sldId id="398" r:id="rId13"/>
    <p:sldId id="400" r:id="rId14"/>
    <p:sldId id="399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  <p:sldId id="416" r:id="rId31"/>
    <p:sldId id="418" r:id="rId32"/>
    <p:sldId id="419" r:id="rId33"/>
    <p:sldId id="420" r:id="rId34"/>
    <p:sldId id="417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428" r:id="rId43"/>
    <p:sldId id="430" r:id="rId44"/>
    <p:sldId id="429" r:id="rId45"/>
    <p:sldId id="431" r:id="rId46"/>
    <p:sldId id="432" r:id="rId47"/>
    <p:sldId id="433" r:id="rId48"/>
    <p:sldId id="434" r:id="rId49"/>
    <p:sldId id="435" r:id="rId50"/>
    <p:sldId id="436" r:id="rId51"/>
    <p:sldId id="437" r:id="rId52"/>
    <p:sldId id="438" r:id="rId53"/>
    <p:sldId id="439" r:id="rId54"/>
    <p:sldId id="440" r:id="rId55"/>
    <p:sldId id="441" r:id="rId56"/>
    <p:sldId id="442" r:id="rId57"/>
    <p:sldId id="443" r:id="rId58"/>
    <p:sldId id="444" r:id="rId59"/>
    <p:sldId id="445" r:id="rId60"/>
    <p:sldId id="446" r:id="rId61"/>
    <p:sldId id="447" r:id="rId62"/>
    <p:sldId id="448" r:id="rId63"/>
    <p:sldId id="449" r:id="rId64"/>
    <p:sldId id="450" r:id="rId65"/>
    <p:sldId id="451" r:id="rId66"/>
    <p:sldId id="452" r:id="rId67"/>
    <p:sldId id="453" r:id="rId68"/>
    <p:sldId id="454" r:id="rId69"/>
    <p:sldId id="455" r:id="rId70"/>
    <p:sldId id="456" r:id="rId71"/>
    <p:sldId id="392" r:id="rId72"/>
    <p:sldId id="393" r:id="rId73"/>
    <p:sldId id="347" r:id="rId74"/>
    <p:sldId id="348" r:id="rId75"/>
    <p:sldId id="457" r:id="rId76"/>
    <p:sldId id="458" r:id="rId77"/>
  </p:sldIdLst>
  <p:sldSz cx="12192000" cy="6858000"/>
  <p:notesSz cx="6858000" cy="9144000"/>
  <p:custDataLst>
    <p:tags r:id="rId8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gs" Target="tags/tag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2176619"/>
            <a:ext cx="11571428" cy="2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2286143"/>
            <a:ext cx="11371428" cy="2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0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2195666"/>
            <a:ext cx="11838095" cy="2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348879"/>
            <a:ext cx="3960440" cy="491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10251" y="2360453"/>
            <a:ext cx="1206229" cy="491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6611" y="3356992"/>
            <a:ext cx="2791397" cy="4900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9239" y="4005064"/>
            <a:ext cx="2847372" cy="3397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9699" y="3429000"/>
            <a:ext cx="2576941" cy="441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02312" y="3947191"/>
            <a:ext cx="3810312" cy="397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6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46836"/>
            <a:ext cx="11714286" cy="4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847417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4904" y="46344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4078" y="46344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4276" y="46344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8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2733762"/>
            <a:ext cx="10428571" cy="1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00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367622"/>
            <a:ext cx="11714286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44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905190"/>
            <a:ext cx="11323809" cy="3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4482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5505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842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3338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1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890905"/>
            <a:ext cx="11819047" cy="3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5" y="3356992"/>
            <a:ext cx="288518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691" y="41672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6858" y="4167220"/>
            <a:ext cx="360918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5568" cy="5589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124744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9543" y="1992845"/>
            <a:ext cx="23762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0388" y="2803073"/>
            <a:ext cx="265360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7797" y="2837797"/>
            <a:ext cx="159286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3645024"/>
            <a:ext cx="17368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53133" y="4443677"/>
            <a:ext cx="32708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1315" y="6110431"/>
            <a:ext cx="32708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31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61701"/>
            <a:ext cx="11685714" cy="4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01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80749"/>
            <a:ext cx="11742857" cy="4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22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57571"/>
            <a:ext cx="11780952" cy="39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52809"/>
            <a:ext cx="11657143" cy="3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30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395034"/>
            <a:ext cx="11838095" cy="4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2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823" y="1340768"/>
            <a:ext cx="10723809" cy="5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81" y="2013376"/>
            <a:ext cx="11895238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90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457571"/>
            <a:ext cx="11800000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23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1516"/>
            <a:ext cx="11469005" cy="556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88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581328"/>
            <a:ext cx="11676190" cy="4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2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68760"/>
            <a:ext cx="11733333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43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2324238"/>
            <a:ext cx="11828571" cy="2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5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71857"/>
            <a:ext cx="11695238" cy="3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407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457571"/>
            <a:ext cx="11780952" cy="3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958" y="2132856"/>
            <a:ext cx="112190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958" y="3822760"/>
            <a:ext cx="112190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958" y="4656138"/>
            <a:ext cx="112190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42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446836"/>
            <a:ext cx="11285714" cy="4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4207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14082"/>
            <a:ext cx="11761905" cy="4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156006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989383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524239"/>
            <a:ext cx="114492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9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433762"/>
            <a:ext cx="11695238" cy="3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15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19476"/>
            <a:ext cx="11647619" cy="4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5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844824"/>
            <a:ext cx="11771428" cy="13904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428" y="3470772"/>
            <a:ext cx="11657143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876619"/>
            <a:ext cx="11819047" cy="3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6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833762"/>
            <a:ext cx="11809524" cy="3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61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395666"/>
            <a:ext cx="11771428" cy="4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5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55"/>
          <a:stretch/>
        </p:blipFill>
        <p:spPr>
          <a:xfrm>
            <a:off x="191238" y="1340768"/>
            <a:ext cx="11809524" cy="549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8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268760"/>
            <a:ext cx="11628571" cy="5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7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56792"/>
            <a:ext cx="10809524" cy="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571" y="2204864"/>
            <a:ext cx="11742857" cy="2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53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829000"/>
            <a:ext cx="11247619" cy="32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852809"/>
            <a:ext cx="11904762" cy="3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8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648047"/>
            <a:ext cx="11733333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41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57571"/>
            <a:ext cx="11714286" cy="3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68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233762"/>
            <a:ext cx="11780952" cy="2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0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52177"/>
            <a:ext cx="11609524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31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56360"/>
            <a:ext cx="11714286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34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412776"/>
            <a:ext cx="11714286" cy="13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14" y="3060542"/>
            <a:ext cx="11028571" cy="3104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46189" y="138083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5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479590"/>
            <a:ext cx="11104762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725144"/>
            <a:ext cx="10009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364" y="5477498"/>
            <a:ext cx="671877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28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371857"/>
            <a:ext cx="11752381" cy="41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407" y="2996952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407" y="3830329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407" y="4721579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93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09952"/>
            <a:ext cx="11809524" cy="4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132" y="2132856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7132" y="2977808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132" y="3869059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132" y="4690862"/>
            <a:ext cx="112085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6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409952"/>
            <a:ext cx="11285714" cy="40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2996952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5868" y="3054826"/>
            <a:ext cx="6524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09" y="1514661"/>
            <a:ext cx="11952381" cy="4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5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676619"/>
            <a:ext cx="10800000" cy="1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8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2186143"/>
            <a:ext cx="11600000" cy="2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91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86143"/>
            <a:ext cx="11742857" cy="3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332550"/>
            <a:ext cx="11790476" cy="49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048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9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431971"/>
            <a:ext cx="11104762" cy="47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445224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1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286143"/>
            <a:ext cx="11704762" cy="2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812190"/>
            <a:ext cx="107489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6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94455"/>
            <a:ext cx="11771428" cy="4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24" y="2996952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124" y="3818755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5124" y="4640556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124" y="5450783"/>
            <a:ext cx="112805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71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233762"/>
            <a:ext cx="11142857" cy="2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30002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14497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205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75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286143"/>
            <a:ext cx="11885714" cy="2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40182"/>
            <a:ext cx="56166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7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446836"/>
            <a:ext cx="11285714" cy="47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84207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8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681381"/>
            <a:ext cx="11847619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67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143285"/>
            <a:ext cx="11780952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8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371428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3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62333"/>
            <a:ext cx="11809524" cy="39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32856"/>
            <a:ext cx="11305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943084"/>
            <a:ext cx="11305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753312"/>
            <a:ext cx="11305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563540"/>
            <a:ext cx="113053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83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895666"/>
            <a:ext cx="11800000" cy="3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59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881381"/>
            <a:ext cx="11190476" cy="3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84482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4347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842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1023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0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542074"/>
            <a:ext cx="11104762" cy="4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131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2838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8491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7199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62852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41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467095"/>
            <a:ext cx="11076190" cy="3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4615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1425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0133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73471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1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5442"/>
            <a:ext cx="11665402" cy="555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0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143" y="1443285"/>
            <a:ext cx="9285714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9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829000"/>
            <a:ext cx="11247619" cy="320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8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04702"/>
            <a:ext cx="10766107" cy="550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767095"/>
            <a:ext cx="11152381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1628800"/>
            <a:ext cx="10952381" cy="22190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38" y="4056360"/>
            <a:ext cx="11009524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500428"/>
            <a:ext cx="11028571" cy="3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484931"/>
            <a:ext cx="10942857" cy="4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508161"/>
            <a:ext cx="11209524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2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662333"/>
            <a:ext cx="11123809" cy="1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19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43285"/>
            <a:ext cx="11790476" cy="39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97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412776"/>
            <a:ext cx="11323809" cy="14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6951"/>
          <a:stretch/>
        </p:blipFill>
        <p:spPr>
          <a:xfrm>
            <a:off x="462666" y="3011311"/>
            <a:ext cx="11266667" cy="2505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6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0</Words>
  <Application>Microsoft Office PowerPoint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