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46" r:id="rId3"/>
    <p:sldId id="345" r:id="rId4"/>
    <p:sldId id="390" r:id="rId5"/>
    <p:sldId id="391" r:id="rId6"/>
    <p:sldId id="392" r:id="rId7"/>
    <p:sldId id="393" r:id="rId8"/>
    <p:sldId id="347" r:id="rId9"/>
    <p:sldId id="348" r:id="rId10"/>
    <p:sldId id="349" r:id="rId11"/>
    <p:sldId id="358" r:id="rId12"/>
    <p:sldId id="394" r:id="rId13"/>
    <p:sldId id="395" r:id="rId14"/>
    <p:sldId id="396" r:id="rId15"/>
    <p:sldId id="397" r:id="rId16"/>
    <p:sldId id="411" r:id="rId17"/>
    <p:sldId id="412" r:id="rId18"/>
    <p:sldId id="413" r:id="rId19"/>
    <p:sldId id="414" r:id="rId20"/>
    <p:sldId id="415" r:id="rId21"/>
    <p:sldId id="372" r:id="rId22"/>
    <p:sldId id="416" r:id="rId23"/>
    <p:sldId id="398" r:id="rId24"/>
    <p:sldId id="399" r:id="rId25"/>
    <p:sldId id="400" r:id="rId26"/>
    <p:sldId id="401" r:id="rId27"/>
    <p:sldId id="402" r:id="rId28"/>
    <p:sldId id="403" r:id="rId29"/>
    <p:sldId id="404" r:id="rId30"/>
    <p:sldId id="40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11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2190" y="2132856"/>
            <a:ext cx="4447619" cy="1123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0" y="3970898"/>
            <a:ext cx="12000000" cy="11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87249"/>
            <a:ext cx="11638095" cy="5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300428"/>
            <a:ext cx="11142857" cy="42571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9776" y="3054827"/>
            <a:ext cx="25202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4050249"/>
            <a:ext cx="226708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824238"/>
            <a:ext cx="11123809" cy="32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068960"/>
            <a:ext cx="151216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82776" y="2096687"/>
            <a:ext cx="251727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4675" y="3034236"/>
            <a:ext cx="33853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88295" y="4041234"/>
            <a:ext cx="251727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1340768"/>
            <a:ext cx="11095238" cy="54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700808"/>
            <a:ext cx="388843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6364" y="2696231"/>
            <a:ext cx="4710235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6364" y="3761101"/>
            <a:ext cx="4710235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6364" y="4765251"/>
            <a:ext cx="4710235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86364" y="5728798"/>
            <a:ext cx="4710235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343233"/>
            <a:ext cx="11666667" cy="50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5229200"/>
            <a:ext cx="942857" cy="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61346" cy="55367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683212"/>
            <a:ext cx="144016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610605"/>
            <a:ext cx="11142857" cy="42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348880"/>
            <a:ext cx="100811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4118" y="3876738"/>
            <a:ext cx="566248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28062" y="4849012"/>
            <a:ext cx="442432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353915"/>
            <a:ext cx="11685714" cy="5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00" y="1357571"/>
            <a:ext cx="11200000" cy="4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2438524"/>
            <a:ext cx="11057143" cy="1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5288"/>
            <a:ext cx="10922091" cy="56400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2204864"/>
            <a:ext cx="93610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1344392"/>
            <a:ext cx="11047619" cy="51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8091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6805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78010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238" y="1862333"/>
            <a:ext cx="11209524" cy="31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1683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4284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952809"/>
            <a:ext cx="11742857" cy="2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1444971"/>
            <a:ext cx="11133333" cy="51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3461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63421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76853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5" y="1196753"/>
            <a:ext cx="10441160" cy="8460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5" y="1916832"/>
            <a:ext cx="10441160" cy="48605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26876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1916832"/>
            <a:ext cx="11593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2900680"/>
            <a:ext cx="11593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000275"/>
            <a:ext cx="11593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018847"/>
            <a:ext cx="11593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6060568"/>
            <a:ext cx="11593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419476"/>
            <a:ext cx="11666667" cy="4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952" y="1350892"/>
            <a:ext cx="8238095" cy="5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952" y="1663566"/>
            <a:ext cx="8438095" cy="4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7428" y="1796899"/>
            <a:ext cx="8457143" cy="4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7" y="1429000"/>
            <a:ext cx="11114286" cy="4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62" y="1476619"/>
            <a:ext cx="10990476" cy="39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397352"/>
            <a:ext cx="11152381" cy="52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0406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65736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79168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1486143"/>
            <a:ext cx="11000000" cy="3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948047"/>
            <a:ext cx="11142857" cy="2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619" y="1430106"/>
            <a:ext cx="11704762" cy="50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2636912"/>
            <a:ext cx="93610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957571"/>
            <a:ext cx="11142857" cy="2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90" y="1990905"/>
            <a:ext cx="11247619" cy="2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484784"/>
            <a:ext cx="11152381" cy="1723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457" y="3674954"/>
            <a:ext cx="10257143" cy="1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93</cp:revision>
  <dcterms:created xsi:type="dcterms:W3CDTF">2015-09-16T06:44:00Z</dcterms:created>
  <dcterms:modified xsi:type="dcterms:W3CDTF">2025-08-09T10:38:50Z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