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45" r:id="rId3"/>
    <p:sldId id="346" r:id="rId4"/>
    <p:sldId id="390" r:id="rId5"/>
    <p:sldId id="391" r:id="rId6"/>
    <p:sldId id="392" r:id="rId7"/>
    <p:sldId id="431" r:id="rId8"/>
    <p:sldId id="422" r:id="rId9"/>
    <p:sldId id="423" r:id="rId10"/>
    <p:sldId id="424" r:id="rId11"/>
    <p:sldId id="425" r:id="rId12"/>
    <p:sldId id="426" r:id="rId13"/>
    <p:sldId id="427" r:id="rId14"/>
    <p:sldId id="428" r:id="rId15"/>
    <p:sldId id="429" r:id="rId16"/>
    <p:sldId id="393" r:id="rId17"/>
    <p:sldId id="347" r:id="rId18"/>
    <p:sldId id="348" r:id="rId19"/>
    <p:sldId id="349" r:id="rId20"/>
    <p:sldId id="358" r:id="rId21"/>
    <p:sldId id="394" r:id="rId22"/>
    <p:sldId id="395" r:id="rId23"/>
    <p:sldId id="396" r:id="rId24"/>
    <p:sldId id="397" r:id="rId25"/>
    <p:sldId id="411" r:id="rId26"/>
    <p:sldId id="412" r:id="rId27"/>
    <p:sldId id="413" r:id="rId28"/>
    <p:sldId id="414" r:id="rId29"/>
    <p:sldId id="415" r:id="rId30"/>
    <p:sldId id="372" r:id="rId31"/>
    <p:sldId id="416" r:id="rId32"/>
    <p:sldId id="398" r:id="rId33"/>
    <p:sldId id="399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7" r:id="rId42"/>
    <p:sldId id="408" r:id="rId43"/>
    <p:sldId id="409" r:id="rId44"/>
    <p:sldId id="410" r:id="rId45"/>
    <p:sldId id="418" r:id="rId46"/>
    <p:sldId id="419" r:id="rId47"/>
    <p:sldId id="420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81" y="2204864"/>
            <a:ext cx="4295238" cy="11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571" y="4036406"/>
            <a:ext cx="3142857" cy="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443359"/>
            <a:ext cx="11247619" cy="4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44807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29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43" y="1462407"/>
            <a:ext cx="10285714" cy="4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157192"/>
            <a:ext cx="37444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27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405190"/>
            <a:ext cx="11733333" cy="2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428" y="1331391"/>
            <a:ext cx="9657143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7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233762"/>
            <a:ext cx="11009524" cy="4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328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356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500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066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8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095" y="1895666"/>
            <a:ext cx="8923809" cy="3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2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597"/>
          <a:stretch/>
        </p:blipFill>
        <p:spPr>
          <a:xfrm>
            <a:off x="400762" y="2420888"/>
            <a:ext cx="11390476" cy="2722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290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3434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841495"/>
            <a:ext cx="11761905" cy="43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08920"/>
            <a:ext cx="113772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600170"/>
            <a:ext cx="113772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02996"/>
            <a:ext cx="113772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371097"/>
            <a:ext cx="113772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238524"/>
            <a:ext cx="11742857" cy="4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25017"/>
            <a:ext cx="113440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946819"/>
            <a:ext cx="113440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95943"/>
            <a:ext cx="113440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890905"/>
            <a:ext cx="11761905" cy="3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1495666"/>
            <a:ext cx="11952381" cy="3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33333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49733"/>
            <a:ext cx="11733333" cy="5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34868"/>
            <a:ext cx="11742857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484784"/>
            <a:ext cx="11533333" cy="7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43" y="2356486"/>
            <a:ext cx="11685714" cy="3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595666"/>
            <a:ext cx="11733333" cy="1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39050"/>
            <a:ext cx="11514286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02693"/>
            <a:ext cx="11619047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2081381"/>
            <a:ext cx="11676190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44392"/>
            <a:ext cx="11571428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83646"/>
            <a:ext cx="11685714" cy="5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67095"/>
            <a:ext cx="11695238" cy="4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83066"/>
            <a:ext cx="11657143" cy="5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90905"/>
            <a:ext cx="11695238" cy="3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97931"/>
            <a:ext cx="11714286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00428"/>
            <a:ext cx="11733333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92011"/>
            <a:ext cx="11628571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295666"/>
            <a:ext cx="11780952" cy="4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49685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9152" y="4504111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324238"/>
            <a:ext cx="11180952" cy="4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685131"/>
            <a:ext cx="49685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918" y="4573559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788534"/>
            <a:ext cx="11085714" cy="4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32856"/>
            <a:ext cx="31683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6682" y="3068960"/>
            <a:ext cx="316979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586689"/>
            <a:ext cx="24983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655201"/>
            <a:ext cx="11809524" cy="4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52150"/>
            <a:ext cx="1113656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6550"/>
            <a:ext cx="1113656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304099"/>
            <a:ext cx="1113656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2186143"/>
            <a:ext cx="11076190" cy="2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139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321162"/>
            <a:ext cx="11057143" cy="5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605190"/>
            <a:ext cx="11628571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721867"/>
            <a:ext cx="11190476" cy="4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728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69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501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71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25279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776619"/>
            <a:ext cx="11647619" cy="3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596899"/>
            <a:ext cx="11152381" cy="4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740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884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9864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2138524"/>
            <a:ext cx="11228571" cy="2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14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023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5452"/>
            <a:ext cx="11373187" cy="5537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66" y="1429653"/>
            <a:ext cx="10866667" cy="44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133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4013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9665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7633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47" y="1697479"/>
            <a:ext cx="10761905" cy="43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7008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358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923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368781"/>
            <a:ext cx="11076190" cy="5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4096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2130" y="491189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2062333"/>
            <a:ext cx="11095238" cy="2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933056"/>
            <a:ext cx="16561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4914" y="3933056"/>
            <a:ext cx="16561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368781"/>
            <a:ext cx="11076190" cy="5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4096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2130" y="491189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55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340209"/>
            <a:ext cx="11209524" cy="52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07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2138524"/>
            <a:ext cx="11085714" cy="2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0418" y="2204864"/>
            <a:ext cx="399602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096114"/>
            <a:ext cx="12961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853" y="3987365"/>
            <a:ext cx="12961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60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2025-08-09T10:45:54Z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