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>
        <p:scale>
          <a:sx n="100" d="100"/>
          <a:sy n="100" d="100"/>
        </p:scale>
        <p:origin x="180" y="-6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286" y="3876819"/>
            <a:ext cx="8171428" cy="13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2833762"/>
            <a:ext cx="11876190" cy="1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212976"/>
            <a:ext cx="11593288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613123"/>
            <a:ext cx="11593288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7" y="1330685"/>
            <a:ext cx="11961905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2290905"/>
            <a:ext cx="11923809" cy="22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2" y="1427788"/>
            <a:ext cx="11990476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7" y="1648047"/>
            <a:ext cx="11961905" cy="35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903" y="5229200"/>
            <a:ext cx="3247619" cy="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2214714"/>
            <a:ext cx="11933333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1" y="1429000"/>
            <a:ext cx="11895238" cy="40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1524891"/>
            <a:ext cx="11952381" cy="43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1916832"/>
            <a:ext cx="3096344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7756" y="1916832"/>
            <a:ext cx="3248603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620" y="2321946"/>
            <a:ext cx="3248603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173" y="3155323"/>
            <a:ext cx="527316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3792" y="5551283"/>
            <a:ext cx="4170119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3" y="1641495"/>
            <a:ext cx="11933333" cy="45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098" y="2924944"/>
            <a:ext cx="11161240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098" y="3353207"/>
            <a:ext cx="11161240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2098" y="4930740"/>
            <a:ext cx="11161240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098" y="5357460"/>
            <a:ext cx="11161240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098" y="5761320"/>
            <a:ext cx="11161240" cy="319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2025-08-08T01:11:01Z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