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46" r:id="rId3"/>
    <p:sldId id="345" r:id="rId4"/>
    <p:sldId id="390" r:id="rId5"/>
    <p:sldId id="391" r:id="rId6"/>
    <p:sldId id="392" r:id="rId7"/>
    <p:sldId id="393" r:id="rId8"/>
    <p:sldId id="347" r:id="rId9"/>
    <p:sldId id="348" r:id="rId10"/>
    <p:sldId id="349" r:id="rId11"/>
    <p:sldId id="358" r:id="rId12"/>
    <p:sldId id="394" r:id="rId13"/>
    <p:sldId id="395" r:id="rId14"/>
    <p:sldId id="396" r:id="rId15"/>
    <p:sldId id="397" r:id="rId16"/>
    <p:sldId id="411" r:id="rId17"/>
    <p:sldId id="412" r:id="rId18"/>
    <p:sldId id="413" r:id="rId19"/>
    <p:sldId id="414" r:id="rId20"/>
    <p:sldId id="415" r:id="rId21"/>
    <p:sldId id="372" r:id="rId22"/>
    <p:sldId id="416" r:id="rId23"/>
    <p:sldId id="398" r:id="rId24"/>
    <p:sldId id="399" r:id="rId25"/>
    <p:sldId id="400" r:id="rId26"/>
    <p:sldId id="401" r:id="rId27"/>
    <p:sldId id="402" r:id="rId28"/>
    <p:sldId id="403" r:id="rId29"/>
    <p:sldId id="404" r:id="rId30"/>
    <p:sldId id="406" r:id="rId31"/>
    <p:sldId id="407" r:id="rId32"/>
    <p:sldId id="408" r:id="rId33"/>
    <p:sldId id="409" r:id="rId34"/>
    <p:sldId id="405" r:id="rId35"/>
    <p:sldId id="410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8759" r="8268"/>
          <a:stretch/>
        </p:blipFill>
        <p:spPr>
          <a:xfrm>
            <a:off x="-24680" y="1700808"/>
            <a:ext cx="12169352" cy="178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2190" y="4002493"/>
            <a:ext cx="6247619" cy="8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438471"/>
            <a:ext cx="11085714" cy="49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564904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4581128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995666"/>
            <a:ext cx="11828571" cy="2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2029000"/>
            <a:ext cx="11047619" cy="28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399" y="2132856"/>
            <a:ext cx="19234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5063" y="3151074"/>
            <a:ext cx="11045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509952"/>
            <a:ext cx="11085714" cy="38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556792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986143"/>
            <a:ext cx="11123809" cy="28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140968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343233"/>
            <a:ext cx="11085714" cy="50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420888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1529000"/>
            <a:ext cx="11066667" cy="38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636912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4392" y="2636912"/>
            <a:ext cx="19267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31398" y="3632334"/>
            <a:ext cx="25524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1457571"/>
            <a:ext cx="11076190" cy="39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556792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2422" y="2563789"/>
            <a:ext cx="26154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38528" y="2563789"/>
            <a:ext cx="47339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80393" cy="55447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4221088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952" y="1423606"/>
            <a:ext cx="11238095" cy="48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2" y="2420888"/>
            <a:ext cx="46085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4492757"/>
            <a:ext cx="10392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0668" y="5589240"/>
            <a:ext cx="37112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28332" y="5589240"/>
            <a:ext cx="43481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509952"/>
            <a:ext cx="11638095" cy="38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573016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9567" y="3573016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619" y="1461701"/>
            <a:ext cx="10304762" cy="48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49289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618" y="3523043"/>
            <a:ext cx="33421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0342" y="3573016"/>
            <a:ext cx="47121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1419423"/>
            <a:ext cx="11114286" cy="49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492896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4236" y="4576339"/>
            <a:ext cx="43399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2000428"/>
            <a:ext cx="11057143" cy="28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068960"/>
            <a:ext cx="3096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631615" cy="5604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212976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557571"/>
            <a:ext cx="11714286" cy="3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915803"/>
            <a:ext cx="9887146" cy="57512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933056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4847456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1705190"/>
            <a:ext cx="11180952" cy="34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140967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451724"/>
            <a:ext cx="11142857" cy="42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700808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9353" y="2684657"/>
            <a:ext cx="11343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8153" y="2684657"/>
            <a:ext cx="35539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48249" y="3772677"/>
            <a:ext cx="11343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690905"/>
            <a:ext cx="11190476" cy="34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988840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9631" y="304213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00" y="1686143"/>
            <a:ext cx="11200000" cy="3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04864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27648" y="3200287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2132856"/>
            <a:ext cx="11000000" cy="18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000" y="4299849"/>
            <a:ext cx="3847619" cy="6571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7" y="2276872"/>
            <a:ext cx="37559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813" y="323757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27164" y="3237571"/>
            <a:ext cx="46609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490272"/>
            <a:ext cx="11190476" cy="48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060848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0927" y="3033121"/>
            <a:ext cx="11227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2586143"/>
            <a:ext cx="11695238" cy="1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1550439"/>
            <a:ext cx="11161905" cy="45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068960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2784" y="4110681"/>
            <a:ext cx="31331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705190"/>
            <a:ext cx="11123809" cy="34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140968"/>
            <a:ext cx="609524" cy="16761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52184" y="2132856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6726" y="3128279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733762"/>
            <a:ext cx="11123809" cy="33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060848"/>
            <a:ext cx="609524" cy="16761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2139430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8820" y="3169576"/>
            <a:ext cx="17009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90688" y="3169576"/>
            <a:ext cx="5029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545098"/>
            <a:ext cx="11123809" cy="44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916832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0460" y="2970128"/>
            <a:ext cx="21513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0430" y="2970128"/>
            <a:ext cx="34598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233354" cy="46020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6093296"/>
            <a:ext cx="3660166" cy="6564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2204864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2204864"/>
            <a:ext cx="12232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7958" y="3212976"/>
            <a:ext cx="26337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23092" y="4196824"/>
            <a:ext cx="26337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48527" y="4196824"/>
            <a:ext cx="9876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4218" y="5169098"/>
            <a:ext cx="18854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452809"/>
            <a:ext cx="11771428" cy="39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564904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5211" y="2564904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3308" y="4648347"/>
            <a:ext cx="38567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66" y="1519476"/>
            <a:ext cx="11266667" cy="38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51947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330" y="2561197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2561197"/>
            <a:ext cx="47525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6127"/>
            <a:ext cx="11276790" cy="56292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256127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9214" y="2286274"/>
            <a:ext cx="30086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31184" y="3284984"/>
            <a:ext cx="25249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0480" y="423410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38728" y="4234108"/>
            <a:ext cx="3201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395034"/>
            <a:ext cx="11723809" cy="49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383605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19" y="3402177"/>
            <a:ext cx="10754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590" y="4443898"/>
            <a:ext cx="37872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4469" y="5520344"/>
            <a:ext cx="32596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304909" cy="55855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41764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1741" y="4267718"/>
            <a:ext cx="38601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9568" y="4267718"/>
            <a:ext cx="38601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9391" y="5193693"/>
            <a:ext cx="38601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9938" y="6165304"/>
            <a:ext cx="18561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15346" y="6108093"/>
            <a:ext cx="44488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2025-08-08T08:00:53Z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