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5"/>
  </p:notesMasterIdLst>
  <p:handoutMasterIdLst>
    <p:handoutMasterId r:id="rId86"/>
  </p:handoutMasterIdLst>
  <p:sldIdLst>
    <p:sldId id="302" r:id="rId2"/>
    <p:sldId id="345" r:id="rId3"/>
    <p:sldId id="346" r:id="rId4"/>
    <p:sldId id="390" r:id="rId5"/>
    <p:sldId id="394" r:id="rId6"/>
    <p:sldId id="395" r:id="rId7"/>
    <p:sldId id="470" r:id="rId8"/>
    <p:sldId id="471" r:id="rId9"/>
    <p:sldId id="472" r:id="rId10"/>
    <p:sldId id="396" r:id="rId11"/>
    <p:sldId id="397" r:id="rId12"/>
    <p:sldId id="398" r:id="rId13"/>
    <p:sldId id="399" r:id="rId14"/>
    <p:sldId id="400" r:id="rId15"/>
    <p:sldId id="401" r:id="rId16"/>
    <p:sldId id="402" r:id="rId17"/>
    <p:sldId id="403" r:id="rId18"/>
    <p:sldId id="404" r:id="rId19"/>
    <p:sldId id="405" r:id="rId20"/>
    <p:sldId id="406" r:id="rId21"/>
    <p:sldId id="407" r:id="rId22"/>
    <p:sldId id="408" r:id="rId23"/>
    <p:sldId id="409" r:id="rId24"/>
    <p:sldId id="410" r:id="rId25"/>
    <p:sldId id="411" r:id="rId26"/>
    <p:sldId id="412" r:id="rId27"/>
    <p:sldId id="413" r:id="rId28"/>
    <p:sldId id="414" r:id="rId29"/>
    <p:sldId id="415" r:id="rId30"/>
    <p:sldId id="416" r:id="rId31"/>
    <p:sldId id="417" r:id="rId32"/>
    <p:sldId id="418" r:id="rId33"/>
    <p:sldId id="419" r:id="rId34"/>
    <p:sldId id="420" r:id="rId35"/>
    <p:sldId id="421" r:id="rId36"/>
    <p:sldId id="422" r:id="rId37"/>
    <p:sldId id="423" r:id="rId38"/>
    <p:sldId id="424" r:id="rId39"/>
    <p:sldId id="425" r:id="rId40"/>
    <p:sldId id="426" r:id="rId41"/>
    <p:sldId id="427" r:id="rId42"/>
    <p:sldId id="428" r:id="rId43"/>
    <p:sldId id="429" r:id="rId44"/>
    <p:sldId id="430" r:id="rId45"/>
    <p:sldId id="431" r:id="rId46"/>
    <p:sldId id="432" r:id="rId47"/>
    <p:sldId id="433" r:id="rId48"/>
    <p:sldId id="434" r:id="rId49"/>
    <p:sldId id="435" r:id="rId50"/>
    <p:sldId id="436" r:id="rId51"/>
    <p:sldId id="437" r:id="rId52"/>
    <p:sldId id="438" r:id="rId53"/>
    <p:sldId id="439" r:id="rId54"/>
    <p:sldId id="440" r:id="rId55"/>
    <p:sldId id="441" r:id="rId56"/>
    <p:sldId id="442" r:id="rId57"/>
    <p:sldId id="443" r:id="rId58"/>
    <p:sldId id="444" r:id="rId59"/>
    <p:sldId id="445" r:id="rId60"/>
    <p:sldId id="446" r:id="rId61"/>
    <p:sldId id="447" r:id="rId62"/>
    <p:sldId id="448" r:id="rId63"/>
    <p:sldId id="449" r:id="rId64"/>
    <p:sldId id="450" r:id="rId65"/>
    <p:sldId id="451" r:id="rId66"/>
    <p:sldId id="452" r:id="rId67"/>
    <p:sldId id="453" r:id="rId68"/>
    <p:sldId id="454" r:id="rId69"/>
    <p:sldId id="455" r:id="rId70"/>
    <p:sldId id="456" r:id="rId71"/>
    <p:sldId id="457" r:id="rId72"/>
    <p:sldId id="458" r:id="rId73"/>
    <p:sldId id="459" r:id="rId74"/>
    <p:sldId id="460" r:id="rId75"/>
    <p:sldId id="461" r:id="rId76"/>
    <p:sldId id="462" r:id="rId77"/>
    <p:sldId id="463" r:id="rId78"/>
    <p:sldId id="464" r:id="rId79"/>
    <p:sldId id="465" r:id="rId80"/>
    <p:sldId id="466" r:id="rId81"/>
    <p:sldId id="467" r:id="rId82"/>
    <p:sldId id="468" r:id="rId83"/>
    <p:sldId id="469" r:id="rId84"/>
  </p:sldIdLst>
  <p:sldSz cx="12192000" cy="6858000"/>
  <p:notesSz cx="6858000" cy="9144000"/>
  <p:custDataLst>
    <p:tags r:id="rId8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33" y="2014714"/>
            <a:ext cx="11533333" cy="28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971857"/>
            <a:ext cx="11780952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6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86" y="1494455"/>
            <a:ext cx="11371428" cy="47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4725144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2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1401535"/>
            <a:ext cx="11095238" cy="51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8760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5940" y="4221088"/>
            <a:ext cx="57246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8928" y="5737371"/>
            <a:ext cx="11881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28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3816"/>
          <a:stretch/>
        </p:blipFill>
        <p:spPr>
          <a:xfrm>
            <a:off x="215047" y="2434541"/>
            <a:ext cx="11761905" cy="2074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69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061"/>
          <a:stretch/>
        </p:blipFill>
        <p:spPr>
          <a:xfrm>
            <a:off x="335360" y="1652809"/>
            <a:ext cx="11401865" cy="35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054827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5627" y="3054827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2382" y="3054827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3860" y="3054827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855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905" y="2024238"/>
            <a:ext cx="8276190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36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2395666"/>
            <a:ext cx="11742857" cy="2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190" y="1796193"/>
            <a:ext cx="8247619" cy="4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11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990905"/>
            <a:ext cx="11276190" cy="28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344" y="198884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344" y="2683321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344" y="343567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344" y="419960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38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430106"/>
            <a:ext cx="11752381" cy="50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01008"/>
            <a:ext cx="302433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025" y="4218638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6314" y="4982567"/>
            <a:ext cx="204827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8126" y="5688623"/>
            <a:ext cx="197759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597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571857"/>
            <a:ext cx="11828571" cy="37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666" y="1529074"/>
            <a:ext cx="11266667" cy="42761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340768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7027" y="2822327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3523" y="2822327"/>
            <a:ext cx="28803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8358" y="4315461"/>
            <a:ext cx="31598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80375" y="4336164"/>
            <a:ext cx="224895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209" y="5044666"/>
            <a:ext cx="156235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7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5556"/>
            <a:ext cx="11252981" cy="555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5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638524"/>
            <a:ext cx="11714286" cy="35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3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995666"/>
            <a:ext cx="11657143" cy="2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425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28800"/>
            <a:ext cx="10733333" cy="542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05" y="2374122"/>
            <a:ext cx="11676190" cy="42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92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2019476"/>
            <a:ext cx="11714286" cy="2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8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320003"/>
            <a:ext cx="11733333" cy="51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5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610605"/>
            <a:ext cx="11819047" cy="4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2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666" y="2024238"/>
            <a:ext cx="11666667" cy="2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7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671857"/>
            <a:ext cx="11752381" cy="3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25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558804"/>
            <a:ext cx="11276190" cy="4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737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12776"/>
            <a:ext cx="11771428" cy="21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809" y="3573016"/>
            <a:ext cx="11752381" cy="2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990905"/>
            <a:ext cx="11809524" cy="28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643285"/>
            <a:ext cx="11714286" cy="3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40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652809"/>
            <a:ext cx="11657143" cy="35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88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71" y="1967095"/>
            <a:ext cx="11742857" cy="2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0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490978"/>
            <a:ext cx="11847619" cy="43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582141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311346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5086850"/>
            <a:ext cx="1130525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648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809" y="1433835"/>
            <a:ext cx="11352381" cy="43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24871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298949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70712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44790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360" y="5223407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262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628800"/>
            <a:ext cx="11685714" cy="12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981" y="2996952"/>
            <a:ext cx="11266667" cy="1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5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643285"/>
            <a:ext cx="11323809" cy="3571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8115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09878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6104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5719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7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86796"/>
            <a:ext cx="11771428" cy="4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112143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360094"/>
            <a:ext cx="112143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085184"/>
            <a:ext cx="1121430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35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629000"/>
            <a:ext cx="1125714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2386143"/>
            <a:ext cx="11771428" cy="2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9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1614714"/>
            <a:ext cx="11361905" cy="36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628800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36957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4096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839565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591919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8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047" y="1595666"/>
            <a:ext cx="11361905" cy="36666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700808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3001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170793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394629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360" y="4653136"/>
            <a:ext cx="11593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1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99923"/>
            <a:ext cx="11685714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7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62" y="2409952"/>
            <a:ext cx="11790476" cy="2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92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05" y="1415241"/>
            <a:ext cx="11876190" cy="5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52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314714"/>
            <a:ext cx="11733333" cy="4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90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1343285"/>
            <a:ext cx="11685714" cy="41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25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2771857"/>
            <a:ext cx="11923809" cy="1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0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23567"/>
            <a:ext cx="9301432" cy="571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3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552809"/>
            <a:ext cx="11323809" cy="3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7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1548121"/>
            <a:ext cx="11723809" cy="42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4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609952"/>
            <a:ext cx="11780952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08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368781"/>
            <a:ext cx="11761905" cy="5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666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971857"/>
            <a:ext cx="11828571" cy="2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5" y="3392160"/>
            <a:ext cx="11530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4109790"/>
            <a:ext cx="1153090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76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390399"/>
            <a:ext cx="11761905" cy="43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1128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68733"/>
            <a:ext cx="1128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209513"/>
            <a:ext cx="1128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4896536"/>
            <a:ext cx="112815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50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1434288"/>
            <a:ext cx="11771428" cy="5019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20495"/>
            <a:ext cx="11358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472849"/>
            <a:ext cx="11358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202055"/>
            <a:ext cx="11358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4965985"/>
            <a:ext cx="11358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5695190"/>
            <a:ext cx="113583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24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652809"/>
            <a:ext cx="11714286" cy="35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81" y="5305843"/>
            <a:ext cx="11495238" cy="5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93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809" y="1615947"/>
            <a:ext cx="11752381" cy="43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35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974"/>
          <a:stretch/>
        </p:blipFill>
        <p:spPr>
          <a:xfrm>
            <a:off x="162666" y="2155980"/>
            <a:ext cx="11866667" cy="2209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3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1609952"/>
            <a:ext cx="11866667" cy="3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77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38" y="1524238"/>
            <a:ext cx="11209524" cy="38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104964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59526" y="3104964"/>
            <a:ext cx="147277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1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2409952"/>
            <a:ext cx="11552381" cy="20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93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395740"/>
            <a:ext cx="11733333" cy="4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988840"/>
            <a:ext cx="10081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67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686143"/>
            <a:ext cx="11085714" cy="34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523785"/>
            <a:ext cx="69847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73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267095"/>
            <a:ext cx="11761905" cy="43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112095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0004" y="3305684"/>
            <a:ext cx="919643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6324" y="4810393"/>
            <a:ext cx="19059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53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05" y="1477725"/>
            <a:ext cx="11676190" cy="50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24158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88087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28867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781222"/>
            <a:ext cx="112332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0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809" y="2105190"/>
            <a:ext cx="11552381" cy="2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203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948047"/>
            <a:ext cx="11733333" cy="2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9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6072"/>
          <a:stretch/>
        </p:blipFill>
        <p:spPr>
          <a:xfrm>
            <a:off x="243619" y="1841947"/>
            <a:ext cx="11704762" cy="367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71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648047"/>
            <a:ext cx="11733333" cy="3561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110512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26157"/>
            <a:ext cx="110512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466937"/>
            <a:ext cx="1105124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78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52" y="1430106"/>
            <a:ext cx="11838095" cy="5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18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5" y="1558804"/>
            <a:ext cx="11276190" cy="4390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7374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18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762" y="1700808"/>
            <a:ext cx="11190476" cy="21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428" y="3882993"/>
            <a:ext cx="11057143" cy="1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4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1382487"/>
            <a:ext cx="11171428" cy="51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1219902"/>
            <a:ext cx="30963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3523" y="1208326"/>
            <a:ext cx="13451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019" y="1972255"/>
            <a:ext cx="112646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4019" y="2724609"/>
            <a:ext cx="112646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4019" y="3453814"/>
            <a:ext cx="112646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019" y="4217743"/>
            <a:ext cx="112646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019" y="4970098"/>
            <a:ext cx="112646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4019" y="5734027"/>
            <a:ext cx="1076057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09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00" y="1367622"/>
            <a:ext cx="11800000" cy="5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61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1519476"/>
            <a:ext cx="11057143" cy="38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0286" y="1962333"/>
            <a:ext cx="9371428" cy="29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10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500502"/>
            <a:ext cx="11066667" cy="4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5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905190"/>
            <a:ext cx="11133333" cy="30476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4958263"/>
            <a:ext cx="752381" cy="5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4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33" y="1534415"/>
            <a:ext cx="11133333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190" y="1971857"/>
            <a:ext cx="11247619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28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319476"/>
            <a:ext cx="11142857" cy="42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8" y="1629000"/>
            <a:ext cx="1125714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5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971857"/>
            <a:ext cx="11019047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7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047" y="1971857"/>
            <a:ext cx="10961905" cy="29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9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714" y="1657571"/>
            <a:ext cx="11028571" cy="3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08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286" y="2771857"/>
            <a:ext cx="11171428" cy="1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70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095" y="1552809"/>
            <a:ext cx="11323809" cy="3752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204864"/>
            <a:ext cx="108012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9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0</Words>
  <Application>Microsoft Office PowerPoint</Application>
  <PresentationFormat>宽屏</PresentationFormat>
  <Paragraphs>0</Paragraphs>
  <Slides>83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83</vt:i4>
      </vt:variant>
    </vt:vector>
  </HeadingPairs>
  <TitlesOfParts>
    <vt:vector size="8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2025-08-09T09:59:41Z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