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46" r:id="rId3"/>
    <p:sldId id="345" r:id="rId4"/>
    <p:sldId id="390" r:id="rId5"/>
    <p:sldId id="391" r:id="rId6"/>
    <p:sldId id="392" r:id="rId7"/>
    <p:sldId id="393" r:id="rId8"/>
    <p:sldId id="347" r:id="rId9"/>
    <p:sldId id="348" r:id="rId10"/>
    <p:sldId id="349" r:id="rId11"/>
    <p:sldId id="358" r:id="rId12"/>
    <p:sldId id="394" r:id="rId13"/>
    <p:sldId id="395" r:id="rId14"/>
    <p:sldId id="39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762" y="1772816"/>
            <a:ext cx="4390476" cy="12476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00" y="3660795"/>
            <a:ext cx="12200000" cy="13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6000" y="950892"/>
            <a:ext cx="6800000" cy="5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33" y="1561827"/>
            <a:ext cx="11133333" cy="41714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64481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75598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9366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334868"/>
            <a:ext cx="11723809" cy="51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666" y="1350892"/>
            <a:ext cx="11266667" cy="53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28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0406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73838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8727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4" y="1352809"/>
            <a:ext cx="11180952" cy="41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28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0406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70366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596899"/>
            <a:ext cx="11704762" cy="43523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3" y="1596899"/>
            <a:ext cx="5276317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572" y="2765942"/>
            <a:ext cx="5276317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8249" y="2765942"/>
            <a:ext cx="280831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24" y="1350892"/>
            <a:ext cx="11380952" cy="53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492896"/>
            <a:ext cx="324036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231" y="3615640"/>
            <a:ext cx="118428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97155" y="3615640"/>
            <a:ext cx="294286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330685"/>
            <a:ext cx="11752381" cy="52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660035"/>
            <a:ext cx="79208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952" y="1515367"/>
            <a:ext cx="11238095" cy="4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2495666"/>
            <a:ext cx="11104762" cy="1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8329"/>
          <a:stretch/>
        </p:blipFill>
        <p:spPr>
          <a:xfrm>
            <a:off x="248381" y="2446383"/>
            <a:ext cx="11695238" cy="19907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573016"/>
            <a:ext cx="64807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561827"/>
            <a:ext cx="11695238" cy="4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628800"/>
            <a:ext cx="11647619" cy="18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601" y="3616653"/>
            <a:ext cx="11019047" cy="1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2025-08-09T10:26:56Z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