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02" r:id="rId2"/>
    <p:sldId id="345" r:id="rId3"/>
    <p:sldId id="346" r:id="rId4"/>
    <p:sldId id="390" r:id="rId5"/>
    <p:sldId id="391" r:id="rId6"/>
    <p:sldId id="392" r:id="rId7"/>
    <p:sldId id="393" r:id="rId8"/>
    <p:sldId id="347" r:id="rId9"/>
    <p:sldId id="348" r:id="rId10"/>
    <p:sldId id="349" r:id="rId11"/>
    <p:sldId id="358" r:id="rId12"/>
    <p:sldId id="394" r:id="rId13"/>
    <p:sldId id="395" r:id="rId14"/>
    <p:sldId id="396" r:id="rId15"/>
    <p:sldId id="411" r:id="rId16"/>
    <p:sldId id="397" r:id="rId17"/>
    <p:sldId id="412" r:id="rId18"/>
    <p:sldId id="413" r:id="rId19"/>
    <p:sldId id="414" r:id="rId20"/>
    <p:sldId id="415" r:id="rId21"/>
    <p:sldId id="372" r:id="rId22"/>
    <p:sldId id="416" r:id="rId23"/>
    <p:sldId id="398" r:id="rId24"/>
    <p:sldId id="399" r:id="rId25"/>
    <p:sldId id="400" r:id="rId26"/>
    <p:sldId id="401" r:id="rId27"/>
    <p:sldId id="402" r:id="rId28"/>
    <p:sldId id="403" r:id="rId29"/>
    <p:sldId id="404" r:id="rId30"/>
    <p:sldId id="405" r:id="rId31"/>
    <p:sldId id="406" r:id="rId32"/>
    <p:sldId id="407" r:id="rId33"/>
    <p:sldId id="408" r:id="rId34"/>
    <p:sldId id="409" r:id="rId35"/>
    <p:sldId id="410" r:id="rId36"/>
    <p:sldId id="418" r:id="rId37"/>
    <p:sldId id="419" r:id="rId38"/>
    <p:sldId id="420" r:id="rId39"/>
    <p:sldId id="421" r:id="rId40"/>
    <p:sldId id="417" r:id="rId41"/>
    <p:sldId id="422" r:id="rId42"/>
    <p:sldId id="423" r:id="rId43"/>
    <p:sldId id="424" r:id="rId44"/>
    <p:sldId id="425" r:id="rId45"/>
    <p:sldId id="426" r:id="rId46"/>
    <p:sldId id="427" r:id="rId47"/>
    <p:sldId id="428" r:id="rId48"/>
    <p:sldId id="429" r:id="rId49"/>
    <p:sldId id="430" r:id="rId50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762" y="1916832"/>
            <a:ext cx="4390476" cy="12476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571" y="3591811"/>
            <a:ext cx="7742857" cy="11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524238"/>
            <a:ext cx="11723809" cy="38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29000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412849"/>
            <a:ext cx="1800200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5520" y="4412849"/>
            <a:ext cx="2666624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6" y="1586143"/>
            <a:ext cx="11219047" cy="36857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541754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6808" y="3525602"/>
            <a:ext cx="2526944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12442" y="3525602"/>
            <a:ext cx="3571789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20888"/>
            <a:ext cx="11057143" cy="7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3274501"/>
            <a:ext cx="10085714" cy="16666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25038" y="2318544"/>
            <a:ext cx="3587386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571857"/>
            <a:ext cx="11019047" cy="37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92896"/>
            <a:ext cx="4248472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2076619"/>
            <a:ext cx="11066667" cy="27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924944"/>
            <a:ext cx="2808312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3350" y="3966665"/>
            <a:ext cx="3804617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5676190" cy="13619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852936"/>
            <a:ext cx="10295238" cy="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508161"/>
            <a:ext cx="11733333" cy="46571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1508161"/>
            <a:ext cx="79208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1519476"/>
            <a:ext cx="11057143" cy="3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62" y="2057571"/>
            <a:ext cx="10990476" cy="2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567095"/>
            <a:ext cx="11104762" cy="3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318138"/>
            <a:ext cx="11723809" cy="54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867095"/>
            <a:ext cx="11104762" cy="31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867095"/>
            <a:ext cx="979308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686" y="2631024"/>
            <a:ext cx="11320946" cy="2359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7" y="1480749"/>
            <a:ext cx="11914286" cy="4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1" y="4437112"/>
            <a:ext cx="10709671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5207" y="5409385"/>
            <a:ext cx="10941433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2567095"/>
            <a:ext cx="11161905" cy="17238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146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4290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470066"/>
            <a:ext cx="11657143" cy="46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3391717"/>
            <a:ext cx="11229171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4387139"/>
            <a:ext cx="11229171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5347837"/>
            <a:ext cx="11229171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505190"/>
            <a:ext cx="11638095" cy="38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9915" y="2492896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9393" y="3476745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2122" y="3476745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40046" y="3476745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2600428"/>
            <a:ext cx="11809524" cy="1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1561122"/>
            <a:ext cx="11000000" cy="46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897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2731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4343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333" y="2495666"/>
            <a:ext cx="10933333" cy="18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6345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010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562333"/>
            <a:ext cx="11714286" cy="37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453597"/>
            <a:ext cx="10825695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4414296"/>
            <a:ext cx="10825695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419476"/>
            <a:ext cx="11695238" cy="4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7455"/>
            <a:ext cx="10466667" cy="53619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3913803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9637" y="3913803"/>
            <a:ext cx="1396763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4862927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99637" y="4862927"/>
            <a:ext cx="1396763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9616" y="5777327"/>
            <a:ext cx="1080120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48328" y="5777327"/>
            <a:ext cx="864096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238" y="1389693"/>
            <a:ext cx="10809524" cy="4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381" y="2552809"/>
            <a:ext cx="10695238" cy="1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28" y="1556792"/>
            <a:ext cx="10657143" cy="6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238" y="2445677"/>
            <a:ext cx="10809524" cy="36476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35032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31102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24857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526714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609952"/>
            <a:ext cx="11676190" cy="3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714" y="1481381"/>
            <a:ext cx="10828571" cy="38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5032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4574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8329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095" y="1524238"/>
            <a:ext cx="10723809" cy="38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0133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3888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81" y="1395034"/>
            <a:ext cx="11495238" cy="49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5373216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5373216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8019" y="5373216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09" y="1948047"/>
            <a:ext cx="10752381" cy="29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952055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5941" y="2924329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8589" y="3933056"/>
            <a:ext cx="151216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474248"/>
            <a:ext cx="11571428" cy="46190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348880"/>
            <a:ext cx="1008112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05" y="1241947"/>
            <a:ext cx="10876190" cy="5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442653"/>
            <a:ext cx="11542857" cy="48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5" y="2564904"/>
            <a:ext cx="360040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3761" y="2564904"/>
            <a:ext cx="360040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06389" y="3398281"/>
            <a:ext cx="325316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3047" y="3398281"/>
            <a:ext cx="325316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05984" y="4393704"/>
            <a:ext cx="325316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36941" y="5377552"/>
            <a:ext cx="325316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86197" y="5377552"/>
            <a:ext cx="325316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28" y="2204864"/>
            <a:ext cx="10857143" cy="8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381" y="3122573"/>
            <a:ext cx="10895238" cy="24666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5003825"/>
            <a:ext cx="5040560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2567095"/>
            <a:ext cx="11609524" cy="17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86" y="1581381"/>
            <a:ext cx="10971428" cy="36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030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406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360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7361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75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05" y="1412776"/>
            <a:ext cx="11476190" cy="3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95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848047"/>
            <a:ext cx="11666667" cy="3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20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411764"/>
            <a:ext cx="11780952" cy="4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97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2552809"/>
            <a:ext cx="11552381" cy="1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9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562333"/>
            <a:ext cx="11647619" cy="37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33007"/>
            <a:ext cx="10801200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324257"/>
            <a:ext cx="10801200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22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100428"/>
            <a:ext cx="11723809" cy="2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5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333" y="1251471"/>
            <a:ext cx="10933333" cy="55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199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1574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4130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7885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09742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03497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19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78" y="1409899"/>
            <a:ext cx="11914286" cy="49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420888"/>
            <a:ext cx="2808312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7415" y="3393161"/>
            <a:ext cx="4236897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40093" y="4411733"/>
            <a:ext cx="1339883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89622" y="5372432"/>
            <a:ext cx="2570474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47" y="1452177"/>
            <a:ext cx="10961905" cy="48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452177"/>
            <a:ext cx="1296144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65409" y="2412876"/>
            <a:ext cx="3750871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9582" y="3385149"/>
            <a:ext cx="4870834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09146" y="4380572"/>
            <a:ext cx="1839382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87212" y="5410719"/>
            <a:ext cx="400918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403399"/>
            <a:ext cx="11742857" cy="47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311597"/>
            <a:ext cx="1728192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6462" y="3307018"/>
            <a:ext cx="3163674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9905" y="4256142"/>
            <a:ext cx="1080231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9758" y="5228415"/>
            <a:ext cx="139029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2071857"/>
            <a:ext cx="11066667" cy="27142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996952"/>
            <a:ext cx="1224136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90461" y="2996952"/>
            <a:ext cx="1224136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652809"/>
            <a:ext cx="11142857" cy="35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67881" y="1556792"/>
            <a:ext cx="799547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2939" y="2482766"/>
            <a:ext cx="1864749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7911" y="2517490"/>
            <a:ext cx="1840497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71658" y="3501339"/>
            <a:ext cx="1400206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40427" y="3536063"/>
            <a:ext cx="1744005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17957" y="4415739"/>
            <a:ext cx="705836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2025-08-09T10:26:08Z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