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302" r:id="rId2"/>
    <p:sldId id="345" r:id="rId3"/>
    <p:sldId id="346" r:id="rId4"/>
    <p:sldId id="390" r:id="rId5"/>
    <p:sldId id="391" r:id="rId6"/>
    <p:sldId id="392" r:id="rId7"/>
    <p:sldId id="444" r:id="rId8"/>
    <p:sldId id="445" r:id="rId9"/>
    <p:sldId id="422" r:id="rId10"/>
    <p:sldId id="393" r:id="rId11"/>
    <p:sldId id="423" r:id="rId12"/>
    <p:sldId id="424" r:id="rId13"/>
    <p:sldId id="425" r:id="rId14"/>
    <p:sldId id="426" r:id="rId15"/>
    <p:sldId id="427" r:id="rId16"/>
    <p:sldId id="428" r:id="rId17"/>
    <p:sldId id="429" r:id="rId18"/>
    <p:sldId id="347" r:id="rId19"/>
    <p:sldId id="348" r:id="rId20"/>
    <p:sldId id="349" r:id="rId21"/>
    <p:sldId id="358" r:id="rId22"/>
    <p:sldId id="394" r:id="rId23"/>
    <p:sldId id="395" r:id="rId24"/>
    <p:sldId id="396" r:id="rId25"/>
    <p:sldId id="397" r:id="rId26"/>
    <p:sldId id="411" r:id="rId27"/>
    <p:sldId id="412" r:id="rId28"/>
    <p:sldId id="413" r:id="rId29"/>
    <p:sldId id="414" r:id="rId30"/>
    <p:sldId id="415" r:id="rId31"/>
    <p:sldId id="372" r:id="rId32"/>
    <p:sldId id="416" r:id="rId33"/>
    <p:sldId id="398" r:id="rId34"/>
    <p:sldId id="399" r:id="rId35"/>
    <p:sldId id="400" r:id="rId36"/>
    <p:sldId id="401" r:id="rId37"/>
    <p:sldId id="402" r:id="rId38"/>
    <p:sldId id="403" r:id="rId39"/>
    <p:sldId id="404" r:id="rId40"/>
    <p:sldId id="405" r:id="rId41"/>
    <p:sldId id="406" r:id="rId42"/>
    <p:sldId id="407" r:id="rId43"/>
    <p:sldId id="408" r:id="rId44"/>
    <p:sldId id="409" r:id="rId45"/>
    <p:sldId id="410" r:id="rId46"/>
    <p:sldId id="418" r:id="rId47"/>
    <p:sldId id="419" r:id="rId48"/>
    <p:sldId id="420" r:id="rId49"/>
    <p:sldId id="421" r:id="rId50"/>
    <p:sldId id="417" r:id="rId51"/>
    <p:sldId id="430" r:id="rId52"/>
    <p:sldId id="431" r:id="rId53"/>
    <p:sldId id="432" r:id="rId54"/>
    <p:sldId id="433" r:id="rId55"/>
    <p:sldId id="434" r:id="rId56"/>
    <p:sldId id="435" r:id="rId57"/>
    <p:sldId id="436" r:id="rId58"/>
    <p:sldId id="437" r:id="rId59"/>
    <p:sldId id="438" r:id="rId60"/>
    <p:sldId id="439" r:id="rId61"/>
    <p:sldId id="440" r:id="rId62"/>
    <p:sldId id="441" r:id="rId63"/>
    <p:sldId id="442" r:id="rId64"/>
    <p:sldId id="443" r:id="rId65"/>
  </p:sldIdLst>
  <p:sldSz cx="12192000" cy="6858000"/>
  <p:notesSz cx="6858000" cy="9144000"/>
  <p:custDataLst>
    <p:tags r:id="rId6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88840"/>
            <a:ext cx="4390476" cy="11619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857" y="3863819"/>
            <a:ext cx="7114286" cy="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2071857"/>
            <a:ext cx="10971428" cy="2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005064"/>
            <a:ext cx="65527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387375"/>
            <a:ext cx="11714286" cy="4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694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505190"/>
            <a:ext cx="11076190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4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2586143"/>
            <a:ext cx="11161905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0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290905"/>
            <a:ext cx="11123809" cy="4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290905"/>
            <a:ext cx="966636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006" y="2182156"/>
            <a:ext cx="11066897" cy="3384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05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340768"/>
            <a:ext cx="11752381" cy="28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085" y="4330232"/>
            <a:ext cx="11028571" cy="16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2451070"/>
            <a:ext cx="1080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3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34358"/>
            <a:ext cx="10314432" cy="43359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808" y="5517232"/>
            <a:ext cx="10375469" cy="13125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5592082"/>
            <a:ext cx="92890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567" y="6170816"/>
            <a:ext cx="92890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55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383193"/>
            <a:ext cx="11790476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0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047" y="1548047"/>
            <a:ext cx="10361905" cy="37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1574200"/>
            <a:ext cx="6120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561" y="2558048"/>
            <a:ext cx="6120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5056" y="3484023"/>
            <a:ext cx="681838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389" y="4509120"/>
            <a:ext cx="6120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990905"/>
            <a:ext cx="11095238" cy="2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865883"/>
            <a:ext cx="11914286" cy="43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6476" y="1675407"/>
            <a:ext cx="8419048" cy="4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952" y="1348047"/>
            <a:ext cx="9038095" cy="4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6" y="2033762"/>
            <a:ext cx="10219048" cy="2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460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2086143"/>
            <a:ext cx="11095238" cy="2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000" y="1612923"/>
            <a:ext cx="10200000" cy="4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047" y="1656360"/>
            <a:ext cx="10161905" cy="4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279234" cy="55991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831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6956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418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0254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632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53915"/>
            <a:ext cx="11695238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1814"/>
            <a:ext cx="11449957" cy="5673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609952"/>
            <a:ext cx="11219047" cy="3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50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9258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40209"/>
            <a:ext cx="11552381" cy="5257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4797152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642653"/>
            <a:ext cx="11809524" cy="4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96166"/>
            <a:ext cx="1108933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33715"/>
            <a:ext cx="1108933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29138"/>
            <a:ext cx="1108933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2557571"/>
            <a:ext cx="11066667" cy="1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34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483772"/>
            <a:ext cx="11847619" cy="4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356992"/>
            <a:ext cx="113052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294541"/>
            <a:ext cx="113052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266815"/>
            <a:ext cx="113052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814714"/>
            <a:ext cx="11742857" cy="3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497479"/>
            <a:ext cx="11800000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55780"/>
            <a:ext cx="11666667" cy="4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600428"/>
            <a:ext cx="11552381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13503"/>
            <a:ext cx="11666667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600428"/>
            <a:ext cx="11695238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133762"/>
            <a:ext cx="11742857" cy="2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503979"/>
            <a:ext cx="11085714" cy="4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537321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278884"/>
            <a:ext cx="11676190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523026"/>
            <a:ext cx="11600000" cy="4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0768"/>
            <a:ext cx="11600000" cy="5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60416"/>
            <a:ext cx="11666667" cy="5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614082"/>
            <a:ext cx="11704762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70519"/>
            <a:ext cx="11609524" cy="5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2168581"/>
            <a:ext cx="11580952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671857"/>
            <a:ext cx="11628571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569487"/>
            <a:ext cx="11647619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567095"/>
            <a:ext cx="11685714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284225"/>
            <a:ext cx="11085714" cy="5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633130"/>
            <a:ext cx="11619047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559963"/>
            <a:ext cx="11761905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15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067095"/>
            <a:ext cx="11723809" cy="2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18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595666"/>
            <a:ext cx="11771428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0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2609952"/>
            <a:ext cx="11666667" cy="1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99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680749"/>
            <a:ext cx="11247619" cy="4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635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6177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9932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2529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8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619476"/>
            <a:ext cx="11152381" cy="36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031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371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58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514714"/>
            <a:ext cx="11780952" cy="3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12190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606625"/>
            <a:ext cx="112190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581128"/>
            <a:ext cx="112190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02355"/>
            <a:ext cx="11416044" cy="55830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2976"/>
            <a:ext cx="106959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89187"/>
            <a:ext cx="106959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122798"/>
            <a:ext cx="106959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6083496"/>
            <a:ext cx="106959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8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2457571"/>
            <a:ext cx="11580952" cy="1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40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8042"/>
          <a:stretch/>
        </p:blipFill>
        <p:spPr>
          <a:xfrm>
            <a:off x="600762" y="2270519"/>
            <a:ext cx="10990476" cy="28146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221088"/>
            <a:ext cx="11521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6132" y="4221088"/>
            <a:ext cx="139030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8" y="2019476"/>
            <a:ext cx="10809524" cy="28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9237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0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052809"/>
            <a:ext cx="10800000" cy="2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808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95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271857"/>
            <a:ext cx="11733333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04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4" y="1503979"/>
            <a:ext cx="10828571" cy="4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23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933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9003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4522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32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90" y="1495666"/>
            <a:ext cx="10847619" cy="3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9505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3260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09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5211"/>
          <a:stretch/>
        </p:blipFill>
        <p:spPr>
          <a:xfrm>
            <a:off x="319809" y="2132856"/>
            <a:ext cx="11552381" cy="2880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321297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78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503979"/>
            <a:ext cx="11085714" cy="4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537321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2595666"/>
            <a:ext cx="11266667" cy="1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59566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5824" y="3510066"/>
            <a:ext cx="37420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27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2025-08-09T10:40:26Z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