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45" r:id="rId3"/>
    <p:sldId id="346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  <p:sldId id="406" r:id="rId32"/>
    <p:sldId id="407" r:id="rId33"/>
    <p:sldId id="408" r:id="rId34"/>
    <p:sldId id="409" r:id="rId35"/>
    <p:sldId id="410" r:id="rId36"/>
    <p:sldId id="418" r:id="rId37"/>
    <p:sldId id="419" r:id="rId38"/>
    <p:sldId id="420" r:id="rId39"/>
    <p:sldId id="421" r:id="rId40"/>
    <p:sldId id="417" r:id="rId41"/>
    <p:sldId id="422" r:id="rId42"/>
    <p:sldId id="423" r:id="rId43"/>
    <p:sldId id="424" r:id="rId44"/>
    <p:sldId id="425" r:id="rId45"/>
    <p:sldId id="426" r:id="rId46"/>
    <p:sldId id="427" r:id="rId47"/>
    <p:sldId id="428" r:id="rId48"/>
    <p:sldId id="429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3619" y="1772816"/>
            <a:ext cx="4504762" cy="12476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286" y="3726303"/>
            <a:ext cx="8771428" cy="11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476" y="2552809"/>
            <a:ext cx="9419048" cy="1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55918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542074"/>
            <a:ext cx="11657143" cy="46952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5" y="4437112"/>
            <a:ext cx="1000503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5" y="5467259"/>
            <a:ext cx="1000503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2519476"/>
            <a:ext cx="11066667" cy="1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41115"/>
            <a:ext cx="87849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95666"/>
            <a:ext cx="11657143" cy="3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492896"/>
            <a:ext cx="792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476" y="2124238"/>
            <a:ext cx="9419048" cy="2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005064"/>
            <a:ext cx="79498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629000"/>
            <a:ext cx="11838095" cy="360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5426629"/>
            <a:ext cx="7600000" cy="6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92144" y="1629000"/>
            <a:ext cx="1080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676619"/>
            <a:ext cx="11190476" cy="3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4573416"/>
            <a:ext cx="84969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609952"/>
            <a:ext cx="11733333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268760"/>
            <a:ext cx="11047619" cy="5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1967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192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0311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7538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2451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542074"/>
            <a:ext cx="11123809" cy="4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6661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736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9958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367095"/>
            <a:ext cx="11904762" cy="41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14714"/>
            <a:ext cx="11771428" cy="4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627788"/>
            <a:ext cx="11180952" cy="4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1402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7472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5857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2090905"/>
            <a:ext cx="11647619" cy="2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3101867"/>
            <a:ext cx="1115240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4004693"/>
            <a:ext cx="1115240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2014714"/>
            <a:ext cx="11590476" cy="2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666" y="1628800"/>
            <a:ext cx="10666667" cy="7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524438"/>
            <a:ext cx="10800000" cy="2704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6203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98637"/>
            <a:ext cx="11695238" cy="4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111612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12848"/>
            <a:ext cx="111612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442995"/>
            <a:ext cx="111612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90" y="1543285"/>
            <a:ext cx="10847619" cy="3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1291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851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771857"/>
            <a:ext cx="11723809" cy="3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4338"/>
            <a:ext cx="11426147" cy="5507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2086143"/>
            <a:ext cx="11590476" cy="2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76190" cy="440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860795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260995"/>
            <a:ext cx="11695238" cy="5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276872"/>
            <a:ext cx="9361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76" y="1268760"/>
            <a:ext cx="10819048" cy="4676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6093296"/>
            <a:ext cx="9142857" cy="6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6093296"/>
            <a:ext cx="77768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557571"/>
            <a:ext cx="11723809" cy="3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38018"/>
            <a:ext cx="10902464" cy="679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75567"/>
            <a:ext cx="10902464" cy="679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241947"/>
            <a:ext cx="11561905" cy="5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12702"/>
            <a:ext cx="112805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08125"/>
            <a:ext cx="112805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057248"/>
            <a:ext cx="112805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64246"/>
            <a:ext cx="112805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521867"/>
            <a:ext cx="11600000" cy="4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03292"/>
            <a:ext cx="110892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75566"/>
            <a:ext cx="110892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324690"/>
            <a:ext cx="110892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214714"/>
            <a:ext cx="11723809" cy="4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2557571"/>
            <a:ext cx="11695238" cy="1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265178"/>
            <a:ext cx="11752381" cy="5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526050"/>
            <a:ext cx="11695238" cy="4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2124238"/>
            <a:ext cx="11695238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143" y="1505190"/>
            <a:ext cx="9085714" cy="3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24238"/>
            <a:ext cx="11666667" cy="38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564904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8" y="1538524"/>
            <a:ext cx="10809524" cy="3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14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4" y="2124238"/>
            <a:ext cx="10828571" cy="2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005064"/>
            <a:ext cx="741682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68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2076619"/>
            <a:ext cx="11523809" cy="2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933056"/>
            <a:ext cx="73448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38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512344"/>
            <a:ext cx="11600000" cy="4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360040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8190" y="4414294"/>
            <a:ext cx="574780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2100" y="5363418"/>
            <a:ext cx="360040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762" y="2543285"/>
            <a:ext cx="10790476" cy="1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578453"/>
            <a:ext cx="727280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067" y="3539151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65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452809"/>
            <a:ext cx="11761905" cy="3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17032"/>
            <a:ext cx="108495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12454"/>
            <a:ext cx="108495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13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219476"/>
            <a:ext cx="11647619" cy="4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98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78304"/>
            <a:ext cx="11695238" cy="5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88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476" y="2129000"/>
            <a:ext cx="9019048" cy="2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933056"/>
            <a:ext cx="3600400" cy="795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31971"/>
            <a:ext cx="11695238" cy="4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420888"/>
            <a:ext cx="56886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0355" y="3381587"/>
            <a:ext cx="56886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70922" y="4307562"/>
            <a:ext cx="56886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4527" y="5245111"/>
            <a:ext cx="513805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533762"/>
            <a:ext cx="11209524" cy="3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9296" y="1559915"/>
            <a:ext cx="19929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6324" y="2509039"/>
            <a:ext cx="19929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4669" y="3481313"/>
            <a:ext cx="19929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1048" y="4476735"/>
            <a:ext cx="199292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605190"/>
            <a:ext cx="11904762" cy="36476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2564904"/>
            <a:ext cx="33843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7410" y="3490878"/>
            <a:ext cx="742694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33" y="1576619"/>
            <a:ext cx="10933333" cy="37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579623"/>
            <a:ext cx="187220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1217" y="3489446"/>
            <a:ext cx="187220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92</cp:revision>
  <dcterms:created xsi:type="dcterms:W3CDTF">2015-09-16T06:44:00Z</dcterms:created>
  <dcterms:modified xsi:type="dcterms:W3CDTF">2025-08-09T10:31:35Z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