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4"/>
  </p:notesMasterIdLst>
  <p:handoutMasterIdLst>
    <p:handoutMasterId r:id="rId85"/>
  </p:handoutMasterIdLst>
  <p:sldIdLst>
    <p:sldId id="302" r:id="rId2"/>
    <p:sldId id="394" r:id="rId3"/>
    <p:sldId id="395" r:id="rId4"/>
    <p:sldId id="396" r:id="rId5"/>
    <p:sldId id="397" r:id="rId6"/>
    <p:sldId id="465" r:id="rId7"/>
    <p:sldId id="466" r:id="rId8"/>
    <p:sldId id="398" r:id="rId9"/>
    <p:sldId id="399" r:id="rId10"/>
    <p:sldId id="400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345" r:id="rId58"/>
    <p:sldId id="346" r:id="rId59"/>
    <p:sldId id="390" r:id="rId60"/>
    <p:sldId id="391" r:id="rId61"/>
    <p:sldId id="392" r:id="rId62"/>
    <p:sldId id="393" r:id="rId63"/>
    <p:sldId id="347" r:id="rId64"/>
    <p:sldId id="348" r:id="rId65"/>
    <p:sldId id="349" r:id="rId66"/>
    <p:sldId id="358" r:id="rId67"/>
    <p:sldId id="449" r:id="rId68"/>
    <p:sldId id="450" r:id="rId69"/>
    <p:sldId id="451" r:id="rId70"/>
    <p:sldId id="452" r:id="rId71"/>
    <p:sldId id="453" r:id="rId72"/>
    <p:sldId id="454" r:id="rId73"/>
    <p:sldId id="455" r:id="rId74"/>
    <p:sldId id="456" r:id="rId75"/>
    <p:sldId id="457" r:id="rId76"/>
    <p:sldId id="458" r:id="rId77"/>
    <p:sldId id="459" r:id="rId78"/>
    <p:sldId id="460" r:id="rId79"/>
    <p:sldId id="461" r:id="rId80"/>
    <p:sldId id="462" r:id="rId81"/>
    <p:sldId id="463" r:id="rId82"/>
    <p:sldId id="464" r:id="rId83"/>
  </p:sldIdLst>
  <p:sldSz cx="12192000" cy="6858000"/>
  <p:notesSz cx="6858000" cy="9144000"/>
  <p:custDataLst>
    <p:tags r:id="rId8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notesMaster" Target="notesMasters/notesMaster1.xml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2114714"/>
            <a:ext cx="11400000" cy="2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986143"/>
            <a:ext cx="11161905" cy="2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6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809" y="1967095"/>
            <a:ext cx="7752381" cy="2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5209" y="1879549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5209" y="2643478"/>
            <a:ext cx="5184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5208" y="3407407"/>
            <a:ext cx="59111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65208" y="4171336"/>
            <a:ext cx="66311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22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444971"/>
            <a:ext cx="11819047" cy="5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3651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2567" y="43651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4253" y="511745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15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762" y="2371857"/>
            <a:ext cx="7790476" cy="2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32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648047"/>
            <a:ext cx="11809524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2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952" y="1572963"/>
            <a:ext cx="8238095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23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988840"/>
            <a:ext cx="11257143" cy="2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225723"/>
            <a:ext cx="11400000" cy="5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1804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5882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5330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21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2009952"/>
            <a:ext cx="11323809" cy="2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3769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3217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453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1373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5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37891"/>
            <a:ext cx="11723809" cy="4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356992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0298" y="4109347"/>
            <a:ext cx="15776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8588" y="4826977"/>
            <a:ext cx="19010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4856" y="4861702"/>
            <a:ext cx="35952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2540"/>
            <a:ext cx="10904203" cy="5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124744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5612" y="2560005"/>
            <a:ext cx="33922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9314" y="3983692"/>
            <a:ext cx="343857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4590" y="5465250"/>
            <a:ext cx="34732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5096" y="5465250"/>
            <a:ext cx="33092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9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614714"/>
            <a:ext cx="11800000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64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87249"/>
            <a:ext cx="11647619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16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571857"/>
            <a:ext cx="11828571" cy="3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4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484784"/>
            <a:ext cx="11552381" cy="21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47" y="3689366"/>
            <a:ext cx="11761905" cy="13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27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91431"/>
            <a:ext cx="11771428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46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419423"/>
            <a:ext cx="11866667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8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257571"/>
            <a:ext cx="11761905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22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538524"/>
            <a:ext cx="11838095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7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257571"/>
            <a:ext cx="11647619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1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0768"/>
            <a:ext cx="11628571" cy="12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9" y="2708920"/>
            <a:ext cx="11752381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32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571857"/>
            <a:ext cx="11761905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509120"/>
            <a:ext cx="15841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0940" y="4485970"/>
            <a:ext cx="14675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428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77272"/>
            <a:ext cx="11152381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17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09952"/>
            <a:ext cx="11742857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06896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84446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58112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66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062333"/>
            <a:ext cx="11780952" cy="2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4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1377146"/>
            <a:ext cx="11390476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1627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1075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8625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2703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0254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75072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5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976619"/>
            <a:ext cx="11742857" cy="29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639" y="3319709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639" y="4083638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31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271857"/>
            <a:ext cx="11761905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33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95666"/>
            <a:ext cx="11695238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1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348047"/>
            <a:ext cx="11723809" cy="2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01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233762"/>
            <a:ext cx="11685714" cy="4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8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638524"/>
            <a:ext cx="11771428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6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82034"/>
            <a:ext cx="11666667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12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2000428"/>
            <a:ext cx="11190476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35699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9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447995"/>
            <a:ext cx="11619047" cy="4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3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340768"/>
            <a:ext cx="11704762" cy="12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286" y="2852936"/>
            <a:ext cx="11771428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7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009952"/>
            <a:ext cx="11723809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20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2038524"/>
            <a:ext cx="11638095" cy="2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43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509952"/>
            <a:ext cx="11800000" cy="3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2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2400428"/>
            <a:ext cx="11590476" cy="2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8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662333"/>
            <a:ext cx="11857143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7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648047"/>
            <a:ext cx="11761905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0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484784"/>
            <a:ext cx="11790476" cy="3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714" y="5114135"/>
            <a:ext cx="5466667" cy="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3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767095"/>
            <a:ext cx="11609524" cy="13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43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595666"/>
            <a:ext cx="11323809" cy="3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04963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783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281381"/>
            <a:ext cx="11866667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01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614714"/>
            <a:ext cx="11676190" cy="3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9568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19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333762"/>
            <a:ext cx="11171428" cy="4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65104"/>
            <a:ext cx="99061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454" y="4990136"/>
            <a:ext cx="99061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21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414788"/>
            <a:ext cx="11733333" cy="4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848" y="2720495"/>
            <a:ext cx="11064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848" y="3484424"/>
            <a:ext cx="11064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848" y="4271503"/>
            <a:ext cx="11064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848" y="4989133"/>
            <a:ext cx="11064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9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967095"/>
            <a:ext cx="11095238" cy="2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8749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444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9309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62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629000"/>
            <a:ext cx="11161905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6957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98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8586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3821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0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971857"/>
            <a:ext cx="11857143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000428"/>
            <a:ext cx="11104762" cy="28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0647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5882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9960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652809"/>
            <a:ext cx="11057143" cy="3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643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508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5113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8034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48047"/>
            <a:ext cx="11752381" cy="3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77272"/>
            <a:ext cx="11152381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5730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2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933762"/>
            <a:ext cx="11838095" cy="2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525344"/>
            <a:ext cx="11857143" cy="5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2024238"/>
            <a:ext cx="11838095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628800"/>
            <a:ext cx="11723809" cy="12571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905" y="3149280"/>
            <a:ext cx="11076190" cy="280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664" y="228975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667095"/>
            <a:ext cx="11171428" cy="35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4566425"/>
            <a:ext cx="72008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2009952"/>
            <a:ext cx="11657143" cy="28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707" y="3284984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707" y="4048914"/>
            <a:ext cx="11089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290905"/>
            <a:ext cx="11761905" cy="4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816" y="2573921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816" y="3314701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816" y="4067055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816" y="4819409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000428"/>
            <a:ext cx="11714286" cy="28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5" y="2576479"/>
            <a:ext cx="111137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5" y="3328833"/>
            <a:ext cx="111137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5" y="4046463"/>
            <a:ext cx="1111372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67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214714"/>
            <a:ext cx="11828571" cy="4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28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9285714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1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2000428"/>
            <a:ext cx="11190476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35699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33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0666667" cy="5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14" y="2636912"/>
            <a:ext cx="11028571" cy="273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140968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893322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610953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7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552304"/>
            <a:ext cx="11780952" cy="4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60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005190"/>
            <a:ext cx="11047619" cy="2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1199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5277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040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8803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7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986143"/>
            <a:ext cx="11152381" cy="2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7847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6138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9059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96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67042"/>
            <a:ext cx="11780952" cy="4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2071857"/>
            <a:ext cx="10990476" cy="2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0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500955"/>
            <a:ext cx="11133333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8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515820"/>
            <a:ext cx="11219047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92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610605"/>
            <a:ext cx="11095238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333762"/>
            <a:ext cx="11047619" cy="4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33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67748"/>
            <a:ext cx="11809524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79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309952"/>
            <a:ext cx="11019047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262333"/>
            <a:ext cx="11219047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84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2409952"/>
            <a:ext cx="11114286" cy="2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47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268760"/>
            <a:ext cx="11295238" cy="3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14" y="5013176"/>
            <a:ext cx="11228571" cy="1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3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0</Words>
  <Application>Microsoft Office PowerPoint</Application>
  <PresentationFormat>宽屏</PresentationFormat>
  <Paragraphs>0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82</vt:i4>
      </vt:variant>
    </vt:vector>
  </HeadingPairs>
  <TitlesOfParts>
    <vt:vector size="8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