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1"/>
  </p:notesMasterIdLst>
  <p:handoutMasterIdLst>
    <p:handoutMasterId r:id="rId82"/>
  </p:handoutMasterIdLst>
  <p:sldIdLst>
    <p:sldId id="302" r:id="rId2"/>
    <p:sldId id="394" r:id="rId3"/>
    <p:sldId id="395" r:id="rId4"/>
    <p:sldId id="396" r:id="rId5"/>
    <p:sldId id="397" r:id="rId6"/>
    <p:sldId id="454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7" r:id="rId47"/>
    <p:sldId id="438" r:id="rId48"/>
    <p:sldId id="439" r:id="rId49"/>
    <p:sldId id="440" r:id="rId50"/>
    <p:sldId id="441" r:id="rId51"/>
    <p:sldId id="442" r:id="rId52"/>
    <p:sldId id="443" r:id="rId53"/>
    <p:sldId id="444" r:id="rId54"/>
    <p:sldId id="445" r:id="rId55"/>
    <p:sldId id="446" r:id="rId56"/>
    <p:sldId id="447" r:id="rId57"/>
    <p:sldId id="448" r:id="rId58"/>
    <p:sldId id="449" r:id="rId59"/>
    <p:sldId id="450" r:id="rId60"/>
    <p:sldId id="451" r:id="rId61"/>
    <p:sldId id="452" r:id="rId62"/>
    <p:sldId id="453" r:id="rId63"/>
    <p:sldId id="345" r:id="rId64"/>
    <p:sldId id="346" r:id="rId65"/>
    <p:sldId id="390" r:id="rId66"/>
    <p:sldId id="391" r:id="rId67"/>
    <p:sldId id="392" r:id="rId68"/>
    <p:sldId id="393" r:id="rId69"/>
    <p:sldId id="455" r:id="rId70"/>
    <p:sldId id="456" r:id="rId71"/>
    <p:sldId id="457" r:id="rId72"/>
    <p:sldId id="458" r:id="rId73"/>
    <p:sldId id="459" r:id="rId74"/>
    <p:sldId id="460" r:id="rId75"/>
    <p:sldId id="461" r:id="rId76"/>
    <p:sldId id="462" r:id="rId77"/>
    <p:sldId id="463" r:id="rId78"/>
    <p:sldId id="464" r:id="rId79"/>
    <p:sldId id="465" r:id="rId80"/>
  </p:sldIdLst>
  <p:sldSz cx="12192000" cy="6858000"/>
  <p:notesSz cx="6858000" cy="9144000"/>
  <p:custDataLst>
    <p:tags r:id="rId8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719476"/>
            <a:ext cx="11514286" cy="34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34476"/>
            <a:ext cx="10128718" cy="567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6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209952"/>
            <a:ext cx="11780952" cy="2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9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1730232"/>
            <a:ext cx="11285714" cy="4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4663" y="2492896"/>
            <a:ext cx="999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675" y="3372572"/>
            <a:ext cx="999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3230" y="3372572"/>
            <a:ext cx="999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1478" y="3372572"/>
            <a:ext cx="9999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387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095" y="2252809"/>
            <a:ext cx="5523809" cy="2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9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280043"/>
            <a:ext cx="11885714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54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333762"/>
            <a:ext cx="11323809" cy="41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3686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6283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6566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9163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22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344392"/>
            <a:ext cx="11876190" cy="5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797152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6616" y="5711552"/>
            <a:ext cx="35283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8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364598"/>
            <a:ext cx="11380952" cy="5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167581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3973232"/>
            <a:ext cx="22180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5275" y="4864482"/>
            <a:ext cx="317136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825" y="5813605"/>
            <a:ext cx="10086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46520" y="5790456"/>
            <a:ext cx="34912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4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2186143"/>
            <a:ext cx="11323809" cy="2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936519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7014" y="2936519"/>
            <a:ext cx="28083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25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344392"/>
            <a:ext cx="11828571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67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385058"/>
            <a:ext cx="11904762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39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84784"/>
            <a:ext cx="11742857" cy="24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672" y="4182487"/>
            <a:ext cx="11800000" cy="2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6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397352"/>
            <a:ext cx="11761905" cy="5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3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552304"/>
            <a:ext cx="11742857" cy="4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4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82487"/>
            <a:ext cx="11771428" cy="5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5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2176619"/>
            <a:ext cx="11809524" cy="2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44392"/>
            <a:ext cx="11780952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97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800428"/>
            <a:ext cx="11847619" cy="3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4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25923"/>
            <a:ext cx="11780952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96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2638524"/>
            <a:ext cx="11885714" cy="1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65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2667095"/>
            <a:ext cx="11828571" cy="15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4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1311638"/>
            <a:ext cx="11342857" cy="5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5899" y="3954495"/>
            <a:ext cx="1188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5621" y="5771720"/>
            <a:ext cx="1188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574828"/>
            <a:ext cx="11190476" cy="4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564904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2128" y="3479304"/>
            <a:ext cx="43318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8286" y="3479304"/>
            <a:ext cx="32403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7976" y="5238656"/>
            <a:ext cx="432059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5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148047"/>
            <a:ext cx="11780952" cy="2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6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3" y="1790905"/>
            <a:ext cx="11333333" cy="3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10131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29000"/>
            <a:ext cx="10131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5757" y="4365104"/>
            <a:ext cx="101311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89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2238524"/>
            <a:ext cx="11771428" cy="2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0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2176619"/>
            <a:ext cx="11580952" cy="2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27687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334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1307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83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705843"/>
            <a:ext cx="11819047" cy="4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356992"/>
            <a:ext cx="11424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25093"/>
            <a:ext cx="11424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157192"/>
            <a:ext cx="114245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77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757571"/>
            <a:ext cx="11752381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47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214714"/>
            <a:ext cx="11761905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13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377146"/>
            <a:ext cx="11847619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5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2271857"/>
            <a:ext cx="11800000" cy="2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9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66" y="1340768"/>
            <a:ext cx="11466667" cy="4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500505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4647" y="500505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22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190" y="1624238"/>
            <a:ext cx="6647619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3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556792"/>
            <a:ext cx="11723809" cy="5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47" y="2535827"/>
            <a:ext cx="11761905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43285"/>
            <a:ext cx="11771428" cy="4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2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771857"/>
            <a:ext cx="11714286" cy="3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9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743285"/>
            <a:ext cx="11838095" cy="3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2553329"/>
            <a:ext cx="112476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7" y="3409856"/>
            <a:ext cx="112476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7" y="4335831"/>
            <a:ext cx="112476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72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729000"/>
            <a:ext cx="11780952" cy="3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110030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18870"/>
            <a:ext cx="110030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321695"/>
            <a:ext cx="110030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95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76113"/>
            <a:ext cx="11742857" cy="42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40968"/>
            <a:ext cx="10983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066942"/>
            <a:ext cx="10983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958193"/>
            <a:ext cx="10983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80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268760"/>
            <a:ext cx="11219047" cy="3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095" y="4977146"/>
            <a:ext cx="11123809" cy="1476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41277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30402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23000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4908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89675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82273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11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262333"/>
            <a:ext cx="11752381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9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2195666"/>
            <a:ext cx="11847619" cy="2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77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2778810"/>
            <a:ext cx="11266667" cy="1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95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662333"/>
            <a:ext cx="11800000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52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5294"/>
          <a:stretch/>
        </p:blipFill>
        <p:spPr>
          <a:xfrm>
            <a:off x="172190" y="2263060"/>
            <a:ext cx="11847619" cy="267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48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700428"/>
            <a:ext cx="11847619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72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53915"/>
            <a:ext cx="11771428" cy="5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5040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42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556792"/>
            <a:ext cx="10971428" cy="1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3220582"/>
            <a:ext cx="11085714" cy="3304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5877272"/>
            <a:ext cx="71287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65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2190905"/>
            <a:ext cx="11685714" cy="2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861048"/>
            <a:ext cx="94330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478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76113"/>
            <a:ext cx="11723809" cy="42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140968"/>
            <a:ext cx="10902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77072"/>
            <a:ext cx="11046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946618"/>
            <a:ext cx="109024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87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2209952"/>
            <a:ext cx="11714286" cy="2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33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2129000"/>
            <a:ext cx="11238095" cy="26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13285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2410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3850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5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476" y="1776619"/>
            <a:ext cx="11219047" cy="3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7281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4091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4656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2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1311638"/>
            <a:ext cx="11342857" cy="5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92656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3559" y="5766935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31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524238"/>
            <a:ext cx="11866667" cy="3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6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400428"/>
            <a:ext cx="11761905" cy="20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5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619048" cy="4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19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09952"/>
            <a:ext cx="11771428" cy="42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2985377"/>
            <a:ext cx="11280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53479"/>
            <a:ext cx="11280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767878"/>
            <a:ext cx="11280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738524"/>
            <a:ext cx="11790476" cy="3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430106"/>
            <a:ext cx="11066667" cy="5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595740"/>
            <a:ext cx="11104762" cy="42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7375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1130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1412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22852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771857"/>
            <a:ext cx="11790476" cy="3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357571"/>
            <a:ext cx="11076190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66" y="1372963"/>
            <a:ext cx="9866667" cy="5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0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200428"/>
            <a:ext cx="11723809" cy="2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32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733762"/>
            <a:ext cx="10961905" cy="3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5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857" y="2171857"/>
            <a:ext cx="8514286" cy="2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3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714714"/>
            <a:ext cx="11152381" cy="3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46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852809"/>
            <a:ext cx="11152381" cy="3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3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233762"/>
            <a:ext cx="11047619" cy="2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333762"/>
            <a:ext cx="10961905" cy="4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733762"/>
            <a:ext cx="11114286" cy="3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0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1790905"/>
            <a:ext cx="11200000" cy="3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3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319476"/>
            <a:ext cx="11152381" cy="4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0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786143"/>
            <a:ext cx="11104762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6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90" y="1776619"/>
            <a:ext cx="11447619" cy="3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57994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3825" y="250591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2296" y="3420316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617" y="4334716"/>
            <a:ext cx="129602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5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76" y="1390905"/>
            <a:ext cx="11419047" cy="4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09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0</Words>
  <Application>Microsoft Office PowerPoint</Application>
  <PresentationFormat>宽屏</PresentationFormat>
  <Paragraphs>0</Paragraphs>
  <Slides>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2025-08-09T09:57:52Z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