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02" r:id="rId2"/>
    <p:sldId id="346" r:id="rId3"/>
    <p:sldId id="345" r:id="rId4"/>
    <p:sldId id="390" r:id="rId5"/>
    <p:sldId id="391" r:id="rId6"/>
    <p:sldId id="392" r:id="rId7"/>
    <p:sldId id="393" r:id="rId8"/>
    <p:sldId id="432" r:id="rId9"/>
    <p:sldId id="347" r:id="rId10"/>
    <p:sldId id="348" r:id="rId11"/>
    <p:sldId id="349" r:id="rId12"/>
    <p:sldId id="423" r:id="rId13"/>
    <p:sldId id="424" r:id="rId14"/>
    <p:sldId id="425" r:id="rId15"/>
    <p:sldId id="426" r:id="rId16"/>
    <p:sldId id="427" r:id="rId17"/>
    <p:sldId id="428" r:id="rId18"/>
    <p:sldId id="429" r:id="rId19"/>
    <p:sldId id="430" r:id="rId20"/>
    <p:sldId id="431" r:id="rId21"/>
    <p:sldId id="358" r:id="rId22"/>
    <p:sldId id="394" r:id="rId23"/>
    <p:sldId id="395" r:id="rId24"/>
    <p:sldId id="396" r:id="rId25"/>
    <p:sldId id="397" r:id="rId26"/>
    <p:sldId id="411" r:id="rId27"/>
    <p:sldId id="412" r:id="rId28"/>
    <p:sldId id="413" r:id="rId29"/>
    <p:sldId id="414" r:id="rId30"/>
    <p:sldId id="415" r:id="rId31"/>
    <p:sldId id="372" r:id="rId32"/>
    <p:sldId id="416" r:id="rId33"/>
    <p:sldId id="398" r:id="rId34"/>
    <p:sldId id="399" r:id="rId35"/>
    <p:sldId id="400" r:id="rId36"/>
    <p:sldId id="401" r:id="rId37"/>
    <p:sldId id="402" r:id="rId38"/>
    <p:sldId id="403" r:id="rId39"/>
    <p:sldId id="404" r:id="rId40"/>
    <p:sldId id="405" r:id="rId41"/>
    <p:sldId id="406" r:id="rId42"/>
    <p:sldId id="407" r:id="rId43"/>
    <p:sldId id="408" r:id="rId44"/>
    <p:sldId id="409" r:id="rId45"/>
    <p:sldId id="410" r:id="rId46"/>
    <p:sldId id="418" r:id="rId47"/>
    <p:sldId id="419" r:id="rId48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762" y="1988840"/>
            <a:ext cx="4390476" cy="11619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4095" y="3654295"/>
            <a:ext cx="8123809" cy="11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7" y="1414714"/>
            <a:ext cx="11161905" cy="40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276872"/>
            <a:ext cx="86409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1524" y="4059373"/>
            <a:ext cx="871708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0517" y="4823302"/>
            <a:ext cx="871708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574828"/>
            <a:ext cx="11714286" cy="4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967" y="1237765"/>
            <a:ext cx="10785544" cy="562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19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619" y="1482613"/>
            <a:ext cx="10904762" cy="4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30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905" y="1971857"/>
            <a:ext cx="10876190" cy="2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35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2081381"/>
            <a:ext cx="11152381" cy="26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077072"/>
            <a:ext cx="360040" cy="699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4242" y="4077072"/>
            <a:ext cx="360040" cy="699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264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1662333"/>
            <a:ext cx="11066667" cy="35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3" y="3445917"/>
            <a:ext cx="9997829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371892"/>
            <a:ext cx="9997829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32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1484931"/>
            <a:ext cx="11066667" cy="47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653136"/>
            <a:ext cx="79208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81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1348047"/>
            <a:ext cx="11790476" cy="4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19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52" y="2095666"/>
            <a:ext cx="11038095" cy="26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594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969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5765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768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19" y="1348574"/>
            <a:ext cx="11904762" cy="51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312797"/>
            <a:ext cx="11676190" cy="54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5" y="3175693"/>
            <a:ext cx="11094679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4101668"/>
            <a:ext cx="11094679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5" y="5125291"/>
            <a:ext cx="11094679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5" y="6011491"/>
            <a:ext cx="11094679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350892"/>
            <a:ext cx="11647619" cy="53904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399" y="4149080"/>
            <a:ext cx="11224409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99" y="5051906"/>
            <a:ext cx="11224409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399" y="5977880"/>
            <a:ext cx="11224409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556792"/>
            <a:ext cx="11666667" cy="5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33" y="2186143"/>
            <a:ext cx="11533333" cy="2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353463"/>
            <a:ext cx="11600000" cy="4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257571"/>
            <a:ext cx="11619047" cy="4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243285"/>
            <a:ext cx="11685714" cy="4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233762"/>
            <a:ext cx="11638095" cy="4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209952"/>
            <a:ext cx="11742857" cy="4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336027"/>
            <a:ext cx="11685714" cy="5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1638524"/>
            <a:ext cx="11847619" cy="35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652809"/>
            <a:ext cx="11619047" cy="35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476" y="5354621"/>
            <a:ext cx="7590476" cy="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569487"/>
            <a:ext cx="11723809" cy="4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670066"/>
            <a:ext cx="11742857" cy="4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520709"/>
            <a:ext cx="11685714" cy="4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1577851"/>
            <a:ext cx="11847619" cy="4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95" y="1549280"/>
            <a:ext cx="11523809" cy="4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81" y="1602240"/>
            <a:ext cx="11495238" cy="4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278884"/>
            <a:ext cx="11685714" cy="5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95" y="1700808"/>
            <a:ext cx="11523809" cy="6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045" y="2530232"/>
            <a:ext cx="11847619" cy="3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2114714"/>
            <a:ext cx="11609524" cy="2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2" y="1449859"/>
            <a:ext cx="11190476" cy="45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556792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6" y="3408741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580169"/>
            <a:ext cx="11123809" cy="46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2735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649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0245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3711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4122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76" y="1517685"/>
            <a:ext cx="11819047" cy="4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2548047"/>
            <a:ext cx="11085714" cy="17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5649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50245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614714"/>
            <a:ext cx="11733333" cy="3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1562333"/>
            <a:ext cx="11104762" cy="37333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62735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5649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50100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45157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2" y="2086143"/>
            <a:ext cx="11190476" cy="26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594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969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6922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2609952"/>
            <a:ext cx="11657143" cy="1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1612923"/>
            <a:ext cx="11104762" cy="45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43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3189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2314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31856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1297931"/>
            <a:ext cx="11066667" cy="5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2033762"/>
            <a:ext cx="11047619" cy="27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933056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76100" y="3967780"/>
            <a:ext cx="144829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571" y="2648047"/>
            <a:ext cx="10942857" cy="1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2" y="1449859"/>
            <a:ext cx="11190476" cy="45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556792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6" y="3408741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98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1729000"/>
            <a:ext cx="11047619" cy="340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2636912"/>
            <a:ext cx="86409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0630" y="4396264"/>
            <a:ext cx="8285929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2025-08-09T10:41:22Z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