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45" r:id="rId3"/>
    <p:sldId id="346" r:id="rId4"/>
    <p:sldId id="390" r:id="rId5"/>
    <p:sldId id="391" r:id="rId6"/>
    <p:sldId id="392" r:id="rId7"/>
    <p:sldId id="422" r:id="rId8"/>
    <p:sldId id="423" r:id="rId9"/>
    <p:sldId id="424" r:id="rId10"/>
    <p:sldId id="425" r:id="rId11"/>
    <p:sldId id="426" r:id="rId12"/>
    <p:sldId id="427" r:id="rId13"/>
    <p:sldId id="428" r:id="rId14"/>
    <p:sldId id="429" r:id="rId15"/>
    <p:sldId id="430" r:id="rId16"/>
    <p:sldId id="431" r:id="rId17"/>
    <p:sldId id="432" r:id="rId18"/>
    <p:sldId id="433" r:id="rId19"/>
    <p:sldId id="393" r:id="rId20"/>
    <p:sldId id="347" r:id="rId21"/>
    <p:sldId id="348" r:id="rId22"/>
    <p:sldId id="349" r:id="rId23"/>
    <p:sldId id="358" r:id="rId24"/>
    <p:sldId id="394" r:id="rId25"/>
    <p:sldId id="395" r:id="rId26"/>
    <p:sldId id="396" r:id="rId27"/>
    <p:sldId id="397" r:id="rId28"/>
    <p:sldId id="41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88840"/>
            <a:ext cx="4390476" cy="1161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809" y="3636406"/>
            <a:ext cx="6752381" cy="13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666" y="1481381"/>
            <a:ext cx="8466667" cy="3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8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526503"/>
            <a:ext cx="11685714" cy="51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645024"/>
            <a:ext cx="4320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1493" y="3702897"/>
            <a:ext cx="4320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0296" y="3738739"/>
            <a:ext cx="36004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4640" y="3684760"/>
            <a:ext cx="2978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5791706"/>
            <a:ext cx="36004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5791706"/>
            <a:ext cx="36004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12221" y="5791706"/>
            <a:ext cx="36004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05355" y="5791706"/>
            <a:ext cx="36004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13304" y="4292725"/>
            <a:ext cx="886351" cy="21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17608" y="4292725"/>
            <a:ext cx="886351" cy="21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96606" y="4292725"/>
            <a:ext cx="886351" cy="21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09669" y="6376169"/>
            <a:ext cx="886351" cy="21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520839" y="6376169"/>
            <a:ext cx="886351" cy="21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52059" y="6376169"/>
            <a:ext cx="886351" cy="21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451654" y="6376169"/>
            <a:ext cx="886351" cy="216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37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05717"/>
            <a:ext cx="11676190" cy="5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602393"/>
            <a:ext cx="10225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4667262"/>
            <a:ext cx="10225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755284"/>
            <a:ext cx="10225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79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986143"/>
            <a:ext cx="11038095" cy="2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125017"/>
            <a:ext cx="10559607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178313"/>
            <a:ext cx="10559607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53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89918" cy="36574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085184"/>
            <a:ext cx="9865096" cy="1757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79976" y="2276872"/>
            <a:ext cx="43204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1616" y="5066371"/>
            <a:ext cx="43204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4973" y="6108093"/>
            <a:ext cx="43204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30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957571"/>
            <a:ext cx="11123809" cy="2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996952"/>
            <a:ext cx="44644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3" y="3008527"/>
            <a:ext cx="107277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5906" y="4061825"/>
            <a:ext cx="405202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10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467095"/>
            <a:ext cx="11057143" cy="39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573016"/>
            <a:ext cx="45365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3503568"/>
            <a:ext cx="308029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4043" y="4626312"/>
            <a:ext cx="250770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20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424238"/>
            <a:ext cx="11838095" cy="4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5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1202912"/>
            <a:ext cx="10367393" cy="56824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204864"/>
            <a:ext cx="7200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43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367095"/>
            <a:ext cx="11038095" cy="41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581128"/>
            <a:ext cx="33843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86" y="1629000"/>
            <a:ext cx="11971428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358098"/>
            <a:ext cx="11161905" cy="5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286" y="1286090"/>
            <a:ext cx="10371428" cy="5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143" y="1433762"/>
            <a:ext cx="10285714" cy="39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142" y="3510025"/>
            <a:ext cx="1039944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142" y="4621235"/>
            <a:ext cx="1039944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43424"/>
            <a:ext cx="9785282" cy="58419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2204864"/>
            <a:ext cx="7200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62" y="1340768"/>
            <a:ext cx="11390476" cy="1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96752"/>
            <a:ext cx="9471702" cy="554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05" y="1406876"/>
            <a:ext cx="10676190" cy="5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484931"/>
            <a:ext cx="11752381" cy="4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106076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47572"/>
            <a:ext cx="1106076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408270"/>
            <a:ext cx="1106076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60542"/>
            <a:ext cx="11628571" cy="4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8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16311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411733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384007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66" y="1365304"/>
            <a:ext cx="11466667" cy="480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157339"/>
            <a:ext cx="1080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095" y="1314714"/>
            <a:ext cx="8723809" cy="4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505190"/>
            <a:ext cx="11142857" cy="3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717032"/>
            <a:ext cx="96038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775" y="4758754"/>
            <a:ext cx="96038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258677"/>
            <a:ext cx="11723809" cy="5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323172"/>
            <a:ext cx="58326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0613" y="3422767"/>
            <a:ext cx="58326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1119" y="4510788"/>
            <a:ext cx="215512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1119" y="5598808"/>
            <a:ext cx="215512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000" y="2957571"/>
            <a:ext cx="8800000" cy="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090291"/>
            <a:ext cx="29523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93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3" y="1395666"/>
            <a:ext cx="11933333" cy="4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56490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7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2505190"/>
            <a:ext cx="11257143" cy="1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5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2025-08-08T01:05:23Z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