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422" r:id="rId3"/>
    <p:sldId id="423" r:id="rId4"/>
    <p:sldId id="424" r:id="rId5"/>
    <p:sldId id="425" r:id="rId6"/>
    <p:sldId id="431" r:id="rId7"/>
    <p:sldId id="426" r:id="rId8"/>
    <p:sldId id="427" r:id="rId9"/>
    <p:sldId id="428" r:id="rId10"/>
    <p:sldId id="429" r:id="rId11"/>
    <p:sldId id="430" r:id="rId12"/>
    <p:sldId id="346" r:id="rId13"/>
    <p:sldId id="345" r:id="rId14"/>
    <p:sldId id="390" r:id="rId15"/>
    <p:sldId id="391" r:id="rId16"/>
    <p:sldId id="392" r:id="rId17"/>
    <p:sldId id="393" r:id="rId18"/>
    <p:sldId id="347" r:id="rId19"/>
    <p:sldId id="348" r:id="rId20"/>
    <p:sldId id="349" r:id="rId21"/>
    <p:sldId id="358" r:id="rId22"/>
    <p:sldId id="394" r:id="rId23"/>
    <p:sldId id="395" r:id="rId24"/>
    <p:sldId id="396" r:id="rId25"/>
    <p:sldId id="397" r:id="rId26"/>
    <p:sldId id="411" r:id="rId27"/>
    <p:sldId id="412" r:id="rId28"/>
    <p:sldId id="413" r:id="rId29"/>
    <p:sldId id="414" r:id="rId30"/>
    <p:sldId id="415" r:id="rId31"/>
    <p:sldId id="372" r:id="rId32"/>
    <p:sldId id="416" r:id="rId33"/>
    <p:sldId id="399" r:id="rId34"/>
    <p:sldId id="398" r:id="rId35"/>
    <p:sldId id="400" r:id="rId36"/>
    <p:sldId id="401" r:id="rId37"/>
    <p:sldId id="402" r:id="rId38"/>
    <p:sldId id="403" r:id="rId39"/>
    <p:sldId id="404" r:id="rId40"/>
    <p:sldId id="405" r:id="rId41"/>
    <p:sldId id="406" r:id="rId42"/>
    <p:sldId id="407" r:id="rId43"/>
    <p:sldId id="408" r:id="rId44"/>
    <p:sldId id="409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6000" y="2204864"/>
            <a:ext cx="4400000" cy="115238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143" y="4066136"/>
            <a:ext cx="7085714" cy="10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08741"/>
            <a:ext cx="11628571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537321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2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969"/>
          <a:stretch/>
        </p:blipFill>
        <p:spPr>
          <a:xfrm>
            <a:off x="510286" y="1268760"/>
            <a:ext cx="11171428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45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049"/>
          <a:stretch/>
        </p:blipFill>
        <p:spPr>
          <a:xfrm>
            <a:off x="581714" y="1268760"/>
            <a:ext cx="11028571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1800428"/>
            <a:ext cx="11533333" cy="32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629000"/>
            <a:ext cx="11647619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2071857"/>
            <a:ext cx="11019047" cy="2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0395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571" y="1614714"/>
            <a:ext cx="11542857" cy="3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73016"/>
            <a:ext cx="10667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580013"/>
            <a:ext cx="106679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52" y="2038524"/>
            <a:ext cx="11638095" cy="2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567095"/>
            <a:ext cx="10971428" cy="372380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0100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73613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329000"/>
            <a:ext cx="11590476" cy="4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57" y="1695666"/>
            <a:ext cx="11914286" cy="34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2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251471"/>
            <a:ext cx="11619047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47" y="1718844"/>
            <a:ext cx="11561905" cy="45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1628800"/>
            <a:ext cx="11600000" cy="17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524" y="3483772"/>
            <a:ext cx="11580952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434994"/>
            <a:ext cx="11685714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595034"/>
            <a:ext cx="11590476" cy="4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1546256"/>
            <a:ext cx="11666667" cy="46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79010"/>
            <a:ext cx="11714286" cy="4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1251471"/>
            <a:ext cx="11704762" cy="5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38" y="1313955"/>
            <a:ext cx="11609524" cy="5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68760"/>
            <a:ext cx="8514286" cy="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47" y="2143285"/>
            <a:ext cx="11561905" cy="2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364598"/>
            <a:ext cx="11628571" cy="5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2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543285"/>
            <a:ext cx="11809524" cy="3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21" b="1254"/>
          <a:stretch/>
        </p:blipFill>
        <p:spPr>
          <a:xfrm>
            <a:off x="407368" y="1241657"/>
            <a:ext cx="11469584" cy="5578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265178"/>
            <a:ext cx="11247619" cy="54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229200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744" y="6132025"/>
            <a:ext cx="9865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90" y="1484931"/>
            <a:ext cx="11647619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29000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93872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5466145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2600428"/>
            <a:ext cx="11780952" cy="1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1484931"/>
            <a:ext cx="11123809" cy="4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090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2475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544332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2009952"/>
            <a:ext cx="11047619" cy="2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27099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1556792"/>
            <a:ext cx="11552381" cy="980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809" y="2605190"/>
            <a:ext cx="11152381" cy="1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1614714"/>
            <a:ext cx="11047619" cy="3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289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674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06891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509952"/>
            <a:ext cx="11171428" cy="3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8976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8518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41" b="2475"/>
          <a:stretch/>
        </p:blipFill>
        <p:spPr>
          <a:xfrm>
            <a:off x="515047" y="1268760"/>
            <a:ext cx="11161905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3230" y="4163545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56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538524"/>
            <a:ext cx="11171428" cy="37809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799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5221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079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600936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567095"/>
            <a:ext cx="11152381" cy="37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70788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1991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330685"/>
            <a:ext cx="11723809" cy="5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28" y="2100428"/>
            <a:ext cx="10657143" cy="2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190" y="1552809"/>
            <a:ext cx="10847619" cy="3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9434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7819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0833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2" y="1571857"/>
            <a:ext cx="11038095" cy="37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0786" y="2564904"/>
            <a:ext cx="7835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20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41" b="2475"/>
          <a:stretch/>
        </p:blipFill>
        <p:spPr>
          <a:xfrm>
            <a:off x="515047" y="1268760"/>
            <a:ext cx="11161905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256143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79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095" y="1361575"/>
            <a:ext cx="10923809" cy="55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348880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4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6" y="2124238"/>
            <a:ext cx="10219048" cy="26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138706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46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524" y="1633762"/>
            <a:ext cx="10180952" cy="35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509120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3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97</cp:revision>
  <dcterms:created xsi:type="dcterms:W3CDTF">2015-09-16T06:44:00Z</dcterms:created>
  <dcterms:modified xsi:type="dcterms:W3CDTF">2025-08-09T10:51:31Z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