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02" r:id="rId2"/>
    <p:sldId id="345" r:id="rId3"/>
    <p:sldId id="460" r:id="rId4"/>
    <p:sldId id="461" r:id="rId5"/>
    <p:sldId id="462" r:id="rId6"/>
    <p:sldId id="466" r:id="rId7"/>
    <p:sldId id="463" r:id="rId8"/>
    <p:sldId id="464" r:id="rId9"/>
    <p:sldId id="465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1" r:id="rId18"/>
    <p:sldId id="402" r:id="rId19"/>
    <p:sldId id="403" r:id="rId20"/>
    <p:sldId id="404" r:id="rId21"/>
    <p:sldId id="405" r:id="rId22"/>
    <p:sldId id="406" r:id="rId23"/>
    <p:sldId id="407" r:id="rId24"/>
    <p:sldId id="408" r:id="rId25"/>
    <p:sldId id="409" r:id="rId26"/>
    <p:sldId id="410" r:id="rId27"/>
    <p:sldId id="411" r:id="rId28"/>
    <p:sldId id="412" r:id="rId29"/>
    <p:sldId id="413" r:id="rId30"/>
    <p:sldId id="414" r:id="rId31"/>
    <p:sldId id="415" r:id="rId32"/>
    <p:sldId id="416" r:id="rId33"/>
    <p:sldId id="417" r:id="rId34"/>
    <p:sldId id="418" r:id="rId35"/>
    <p:sldId id="419" r:id="rId36"/>
    <p:sldId id="420" r:id="rId37"/>
    <p:sldId id="421" r:id="rId38"/>
    <p:sldId id="422" r:id="rId39"/>
    <p:sldId id="423" r:id="rId40"/>
    <p:sldId id="424" r:id="rId41"/>
    <p:sldId id="425" r:id="rId42"/>
    <p:sldId id="426" r:id="rId43"/>
    <p:sldId id="427" r:id="rId44"/>
    <p:sldId id="428" r:id="rId45"/>
    <p:sldId id="429" r:id="rId46"/>
    <p:sldId id="430" r:id="rId47"/>
    <p:sldId id="431" r:id="rId48"/>
    <p:sldId id="432" r:id="rId49"/>
    <p:sldId id="433" r:id="rId50"/>
    <p:sldId id="434" r:id="rId51"/>
    <p:sldId id="435" r:id="rId52"/>
    <p:sldId id="436" r:id="rId53"/>
    <p:sldId id="437" r:id="rId54"/>
    <p:sldId id="438" r:id="rId55"/>
    <p:sldId id="439" r:id="rId56"/>
    <p:sldId id="440" r:id="rId57"/>
    <p:sldId id="441" r:id="rId58"/>
    <p:sldId id="442" r:id="rId59"/>
    <p:sldId id="443" r:id="rId60"/>
    <p:sldId id="444" r:id="rId61"/>
    <p:sldId id="445" r:id="rId62"/>
    <p:sldId id="446" r:id="rId63"/>
    <p:sldId id="447" r:id="rId64"/>
    <p:sldId id="448" r:id="rId65"/>
    <p:sldId id="449" r:id="rId66"/>
    <p:sldId id="450" r:id="rId67"/>
    <p:sldId id="451" r:id="rId68"/>
    <p:sldId id="452" r:id="rId69"/>
    <p:sldId id="453" r:id="rId70"/>
    <p:sldId id="454" r:id="rId71"/>
  </p:sldIdLst>
  <p:sldSz cx="12192000" cy="6858000"/>
  <p:notesSz cx="6858000" cy="9144000"/>
  <p:custDataLst>
    <p:tags r:id="rId7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724238"/>
            <a:ext cx="11638095" cy="34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2206"/>
            <a:ext cx="11319647" cy="5573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9" y="4581128"/>
            <a:ext cx="72008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5037" y="4581128"/>
            <a:ext cx="72008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0688" y="4581128"/>
            <a:ext cx="72008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70040" y="4581128"/>
            <a:ext cx="72008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19" y="1743285"/>
            <a:ext cx="10504762" cy="33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69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824238"/>
            <a:ext cx="11819047" cy="3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9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571" y="1681381"/>
            <a:ext cx="7942857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8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71" y="1340768"/>
            <a:ext cx="11342857" cy="23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315" y="3858930"/>
            <a:ext cx="11333333" cy="1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24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2214714"/>
            <a:ext cx="11552381" cy="24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11665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12532"/>
            <a:ext cx="11665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92208"/>
            <a:ext cx="116652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25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1386143"/>
            <a:ext cx="11266667" cy="40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8566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8869"/>
            <a:ext cx="118566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88545"/>
            <a:ext cx="118566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79796"/>
            <a:ext cx="118566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836322"/>
            <a:ext cx="118566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6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449154"/>
            <a:ext cx="11733333" cy="5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941168"/>
            <a:ext cx="2520280" cy="452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1871" y="5843994"/>
            <a:ext cx="2520280" cy="4526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75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1499343"/>
            <a:ext cx="11295238" cy="4161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420888"/>
            <a:ext cx="288032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3979" y="2420888"/>
            <a:ext cx="288032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5893" y="4191814"/>
            <a:ext cx="24762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3883" y="4191814"/>
            <a:ext cx="2476211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83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1786143"/>
            <a:ext cx="11380952" cy="3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916832"/>
            <a:ext cx="3240360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6584" y="2773358"/>
            <a:ext cx="3807287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37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652883"/>
            <a:ext cx="11857143" cy="41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390905"/>
            <a:ext cx="11771428" cy="4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64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472384"/>
            <a:ext cx="11847619" cy="4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94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337891"/>
            <a:ext cx="11790476" cy="4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63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809952"/>
            <a:ext cx="11838095" cy="3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12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18844"/>
            <a:ext cx="11666667" cy="4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40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2686"/>
            <a:ext cx="11085155" cy="556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8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412776"/>
            <a:ext cx="11723809" cy="5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428" y="2253136"/>
            <a:ext cx="11857143" cy="2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57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04558"/>
            <a:ext cx="11742857" cy="4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95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757571"/>
            <a:ext cx="11733333" cy="3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29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356939"/>
            <a:ext cx="11771428" cy="4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465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86" y="1386143"/>
            <a:ext cx="11371428" cy="40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3" y="2276872"/>
            <a:ext cx="122413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3862" y="3989925"/>
            <a:ext cx="1224136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96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362280"/>
            <a:ext cx="11704762" cy="5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77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71" y="1376619"/>
            <a:ext cx="11942857" cy="4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708453"/>
            <a:ext cx="10801200" cy="576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55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2238524"/>
            <a:ext cx="11761905" cy="2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89495"/>
            <a:ext cx="11521280" cy="583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3880745"/>
            <a:ext cx="11521280" cy="5835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26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790905"/>
            <a:ext cx="11838095" cy="3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87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86" y="1824238"/>
            <a:ext cx="11371428" cy="32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7281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4091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3216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3499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43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1584"/>
            <a:ext cx="10993520" cy="55279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9945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23322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10401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232204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6042432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52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419423"/>
            <a:ext cx="11780952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462860"/>
            <a:ext cx="11828571" cy="4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71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805190"/>
            <a:ext cx="11866667" cy="3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1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95666"/>
            <a:ext cx="11742857" cy="3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9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0" y="1524185"/>
            <a:ext cx="11400000" cy="4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09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405717"/>
            <a:ext cx="11761905" cy="5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63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1390905"/>
            <a:ext cx="11876190" cy="4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31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414714"/>
            <a:ext cx="11780952" cy="4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69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433130"/>
            <a:ext cx="11733333" cy="4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23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419476"/>
            <a:ext cx="11676190" cy="4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1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627335"/>
            <a:ext cx="11628571" cy="3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19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2319476"/>
            <a:ext cx="11790476" cy="2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636859"/>
            <a:ext cx="11695238" cy="39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02580"/>
            <a:ext cx="110804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47532"/>
            <a:ext cx="110804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46185"/>
            <a:ext cx="110804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779562"/>
            <a:ext cx="1108041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24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280043"/>
            <a:ext cx="11752381" cy="55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924944"/>
            <a:ext cx="69127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5286179"/>
            <a:ext cx="69127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6142705"/>
            <a:ext cx="69127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209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316979"/>
            <a:ext cx="11771428" cy="5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89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362333"/>
            <a:ext cx="11190476" cy="41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5" y="3212974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0947" y="3212974"/>
            <a:ext cx="792088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07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695161"/>
            <a:ext cx="11171428" cy="40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0080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7913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4723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5746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76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8872"/>
            <a:ext cx="11324409" cy="554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25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268760"/>
            <a:ext cx="11771428" cy="5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74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72384"/>
            <a:ext cx="11628571" cy="49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092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1452809"/>
            <a:ext cx="11266667" cy="39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757118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04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648501"/>
            <a:ext cx="10095238" cy="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62" y="3296573"/>
            <a:ext cx="10990476" cy="14285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933056"/>
            <a:ext cx="1072919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56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490272"/>
            <a:ext cx="11828571" cy="4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40768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8285" y="220486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3" y="4653136"/>
            <a:ext cx="11208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3" y="5532812"/>
            <a:ext cx="11208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09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695666"/>
            <a:ext cx="11790476" cy="3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254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90" y="1438524"/>
            <a:ext cx="10247619" cy="3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55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19476"/>
            <a:ext cx="11742857" cy="4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89040"/>
            <a:ext cx="109839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645567"/>
            <a:ext cx="109839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01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86" y="1386143"/>
            <a:ext cx="11371428" cy="40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1519" y="2276872"/>
            <a:ext cx="98251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4618" y="4013074"/>
            <a:ext cx="982514" cy="432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47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448047"/>
            <a:ext cx="11847619" cy="3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20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1843285"/>
            <a:ext cx="11257143" cy="31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84482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3190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0000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2180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16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734415"/>
            <a:ext cx="11733333" cy="4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59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1265883"/>
            <a:ext cx="11323809" cy="49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6773" y="6241947"/>
            <a:ext cx="8447619" cy="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02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28" y="1405190"/>
            <a:ext cx="10657143" cy="4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07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434288"/>
            <a:ext cx="11123809" cy="5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8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1286"/>
            <a:ext cx="10703044" cy="555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07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95" y="1838524"/>
            <a:ext cx="10923809" cy="3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552757"/>
            <a:ext cx="11171428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48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867095"/>
            <a:ext cx="11133333" cy="3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7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409952"/>
            <a:ext cx="11771428" cy="4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3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2286143"/>
            <a:ext cx="11161905" cy="2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3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583646"/>
            <a:ext cx="11495238" cy="5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0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238" y="2590905"/>
            <a:ext cx="11409524" cy="1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2708920"/>
            <a:ext cx="11233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3530723"/>
            <a:ext cx="11233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23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0</Words>
  <Application>Microsoft Office PowerPoint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2025-08-09T09:55:51Z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