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422" r:id="rId3"/>
    <p:sldId id="423" r:id="rId4"/>
    <p:sldId id="424" r:id="rId5"/>
    <p:sldId id="425" r:id="rId6"/>
    <p:sldId id="426" r:id="rId7"/>
    <p:sldId id="427" r:id="rId8"/>
    <p:sldId id="428" r:id="rId9"/>
    <p:sldId id="429" r:id="rId10"/>
    <p:sldId id="346" r:id="rId11"/>
    <p:sldId id="345" r:id="rId12"/>
    <p:sldId id="390" r:id="rId13"/>
    <p:sldId id="391" r:id="rId14"/>
    <p:sldId id="392" r:id="rId15"/>
    <p:sldId id="393" r:id="rId16"/>
    <p:sldId id="347" r:id="rId17"/>
    <p:sldId id="348" r:id="rId18"/>
    <p:sldId id="349" r:id="rId19"/>
    <p:sldId id="358" r:id="rId20"/>
    <p:sldId id="394" r:id="rId21"/>
    <p:sldId id="395" r:id="rId22"/>
    <p:sldId id="396" r:id="rId23"/>
    <p:sldId id="397" r:id="rId24"/>
    <p:sldId id="411" r:id="rId25"/>
    <p:sldId id="412" r:id="rId26"/>
    <p:sldId id="413" r:id="rId27"/>
    <p:sldId id="414" r:id="rId28"/>
    <p:sldId id="415" r:id="rId29"/>
    <p:sldId id="372" r:id="rId30"/>
    <p:sldId id="416" r:id="rId31"/>
    <p:sldId id="398" r:id="rId32"/>
    <p:sldId id="399" r:id="rId33"/>
    <p:sldId id="400" r:id="rId34"/>
    <p:sldId id="401" r:id="rId35"/>
    <p:sldId id="403" r:id="rId36"/>
    <p:sldId id="402" r:id="rId37"/>
    <p:sldId id="404" r:id="rId38"/>
    <p:sldId id="405" r:id="rId39"/>
    <p:sldId id="406" r:id="rId40"/>
    <p:sldId id="407" r:id="rId41"/>
    <p:sldId id="408" r:id="rId42"/>
    <p:sldId id="409" r:id="rId43"/>
    <p:sldId id="410" r:id="rId44"/>
    <p:sldId id="418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000" y="2204864"/>
            <a:ext cx="4400000" cy="11523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1714" y="4157192"/>
            <a:ext cx="9228571" cy="10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587375"/>
            <a:ext cx="11638095" cy="4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86" y="1444518"/>
            <a:ext cx="10971428" cy="45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047" y="1586143"/>
            <a:ext cx="10961905" cy="36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70080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21441" y="170080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413" y="170080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61006" y="170080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484784"/>
            <a:ext cx="11152381" cy="16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000" y="3284984"/>
            <a:ext cx="11000000" cy="3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605190"/>
            <a:ext cx="11742857" cy="36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63379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350892"/>
            <a:ext cx="11152381" cy="5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047" y="1414714"/>
            <a:ext cx="11361905" cy="4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24" y="1516526"/>
            <a:ext cx="11180952" cy="4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905" y="1392717"/>
            <a:ext cx="10276190" cy="4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38" y="1619476"/>
            <a:ext cx="10209524" cy="36190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816" y="450912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43310" y="450912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19" y="1771857"/>
            <a:ext cx="11904762" cy="3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71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24" y="1507002"/>
            <a:ext cx="11380952" cy="45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6211224"/>
            <a:ext cx="8695238" cy="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095" y="1609952"/>
            <a:ext cx="10323809" cy="3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714" y="1421288"/>
            <a:ext cx="10228571" cy="4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047" y="1562333"/>
            <a:ext cx="10161905" cy="37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7616" y="3573016"/>
            <a:ext cx="103549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7616" y="4522140"/>
            <a:ext cx="103549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338524"/>
            <a:ext cx="11714286" cy="4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238" y="1609952"/>
            <a:ext cx="11009524" cy="36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649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5504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2731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255654"/>
            <a:ext cx="11561905" cy="54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52543"/>
            <a:ext cx="10893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13242"/>
            <a:ext cx="10893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108664"/>
            <a:ext cx="10893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6011489"/>
            <a:ext cx="10893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2052809"/>
            <a:ext cx="11590476" cy="27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2" y="1580169"/>
            <a:ext cx="11190476" cy="46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43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087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2731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37321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605190"/>
            <a:ext cx="11723809" cy="36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564904"/>
            <a:ext cx="11262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490878"/>
            <a:ext cx="11262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451577"/>
            <a:ext cx="11262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458677"/>
            <a:ext cx="11704762" cy="50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55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76" y="1540915"/>
            <a:ext cx="11219047" cy="45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43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855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4629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31856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405190"/>
            <a:ext cx="11609524" cy="40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235447"/>
            <a:ext cx="11542857" cy="5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219476"/>
            <a:ext cx="11571428" cy="4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299090"/>
            <a:ext cx="11628571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83" b="2542"/>
          <a:stretch/>
        </p:blipFill>
        <p:spPr>
          <a:xfrm>
            <a:off x="291238" y="1340768"/>
            <a:ext cx="11609524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274701"/>
            <a:ext cx="11733333" cy="5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323732"/>
            <a:ext cx="11609524" cy="44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662333"/>
            <a:ext cx="11590476" cy="35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662667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521614"/>
            <a:ext cx="2517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633762"/>
            <a:ext cx="11609524" cy="35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55652" y="3573016"/>
            <a:ext cx="46567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6852" y="4498990"/>
            <a:ext cx="54054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95" y="1419423"/>
            <a:ext cx="10923809" cy="49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700808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11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2100428"/>
            <a:ext cx="11676190" cy="2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238" y="1671857"/>
            <a:ext cx="10809524" cy="35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2735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649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2560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7472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690905"/>
            <a:ext cx="11619047" cy="34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190" y="1595666"/>
            <a:ext cx="10847619" cy="36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2735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649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0245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2842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619" y="2090905"/>
            <a:ext cx="10904762" cy="26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594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969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6922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571" y="1312797"/>
            <a:ext cx="10942857" cy="5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7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576619"/>
            <a:ext cx="11123809" cy="3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87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524" y="1556792"/>
            <a:ext cx="10780952" cy="28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383193"/>
            <a:ext cx="10314286" cy="16380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2492896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81894" y="2527621"/>
            <a:ext cx="16104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9976" y="3465170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30887" y="3465170"/>
            <a:ext cx="1551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32497" y="3465170"/>
            <a:ext cx="7771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43271" y="5421291"/>
            <a:ext cx="12446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29671" y="5421291"/>
            <a:ext cx="12446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19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762" y="1493296"/>
            <a:ext cx="10190476" cy="46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4254" y="3277415"/>
            <a:ext cx="27379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10456" y="4295987"/>
            <a:ext cx="27299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08978" y="5221962"/>
            <a:ext cx="27032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75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238" y="1412776"/>
            <a:ext cx="11009524" cy="1028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62" y="2659836"/>
            <a:ext cx="10990476" cy="40095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51784" y="5805264"/>
            <a:ext cx="3600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04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2025-08-09T10:50:10Z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