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302" r:id="rId2"/>
    <p:sldId id="345" r:id="rId3"/>
    <p:sldId id="390" r:id="rId4"/>
    <p:sldId id="346" r:id="rId5"/>
    <p:sldId id="391" r:id="rId6"/>
    <p:sldId id="392" r:id="rId7"/>
    <p:sldId id="393" r:id="rId8"/>
    <p:sldId id="347" r:id="rId9"/>
    <p:sldId id="442" r:id="rId10"/>
    <p:sldId id="443" r:id="rId11"/>
    <p:sldId id="348" r:id="rId12"/>
    <p:sldId id="349" r:id="rId13"/>
    <p:sldId id="358" r:id="rId14"/>
    <p:sldId id="394" r:id="rId15"/>
    <p:sldId id="395" r:id="rId16"/>
    <p:sldId id="396" r:id="rId17"/>
    <p:sldId id="397" r:id="rId18"/>
    <p:sldId id="411" r:id="rId19"/>
    <p:sldId id="412" r:id="rId20"/>
    <p:sldId id="413" r:id="rId21"/>
    <p:sldId id="414" r:id="rId22"/>
    <p:sldId id="415" r:id="rId23"/>
    <p:sldId id="372" r:id="rId24"/>
    <p:sldId id="416" r:id="rId25"/>
    <p:sldId id="398" r:id="rId26"/>
    <p:sldId id="399" r:id="rId27"/>
    <p:sldId id="400" r:id="rId28"/>
    <p:sldId id="401" r:id="rId29"/>
    <p:sldId id="402" r:id="rId30"/>
    <p:sldId id="403" r:id="rId31"/>
    <p:sldId id="404" r:id="rId32"/>
    <p:sldId id="405" r:id="rId33"/>
    <p:sldId id="406" r:id="rId34"/>
    <p:sldId id="407" r:id="rId35"/>
    <p:sldId id="408" r:id="rId36"/>
    <p:sldId id="409" r:id="rId37"/>
    <p:sldId id="410" r:id="rId38"/>
    <p:sldId id="418" r:id="rId39"/>
    <p:sldId id="419" r:id="rId40"/>
    <p:sldId id="420" r:id="rId41"/>
    <p:sldId id="421" r:id="rId42"/>
    <p:sldId id="417" r:id="rId43"/>
    <p:sldId id="424" r:id="rId44"/>
    <p:sldId id="425" r:id="rId45"/>
    <p:sldId id="426" r:id="rId46"/>
    <p:sldId id="427" r:id="rId47"/>
    <p:sldId id="428" r:id="rId48"/>
    <p:sldId id="429" r:id="rId49"/>
    <p:sldId id="430" r:id="rId50"/>
    <p:sldId id="431" r:id="rId51"/>
    <p:sldId id="432" r:id="rId52"/>
    <p:sldId id="433" r:id="rId53"/>
    <p:sldId id="434" r:id="rId54"/>
    <p:sldId id="435" r:id="rId55"/>
    <p:sldId id="436" r:id="rId56"/>
    <p:sldId id="437" r:id="rId57"/>
    <p:sldId id="438" r:id="rId58"/>
    <p:sldId id="439" r:id="rId59"/>
    <p:sldId id="440" r:id="rId60"/>
    <p:sldId id="441" r:id="rId61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>
        <p:scale>
          <a:sx n="75" d="100"/>
          <a:sy n="75" d="100"/>
        </p:scale>
        <p:origin x="1140" y="240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190" y="2204864"/>
            <a:ext cx="4447619" cy="11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381" y="3935827"/>
            <a:ext cx="10495238" cy="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653336"/>
            <a:ext cx="11085714" cy="4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2996" y="5589240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60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7528"/>
            <a:ext cx="10900600" cy="55682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204864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5" y="1493296"/>
            <a:ext cx="10923809" cy="4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493296"/>
            <a:ext cx="11521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86" y="1340768"/>
            <a:ext cx="10171428" cy="373333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476" y="5096773"/>
            <a:ext cx="10219048" cy="142857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51584" y="5215112"/>
            <a:ext cx="883013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417" y="6025340"/>
            <a:ext cx="883013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586143"/>
            <a:ext cx="11752381" cy="3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64904"/>
            <a:ext cx="9361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521867"/>
            <a:ext cx="11028571" cy="4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441495"/>
            <a:ext cx="11057143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814714"/>
            <a:ext cx="11152381" cy="3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645024"/>
            <a:ext cx="960863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453" y="4455252"/>
            <a:ext cx="960863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676916" cy="559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2029000"/>
            <a:ext cx="11161905" cy="2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739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249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330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833762"/>
            <a:ext cx="11866667" cy="31904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586143"/>
            <a:ext cx="11142857" cy="3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4346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8101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781381"/>
            <a:ext cx="11733333" cy="3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2538524"/>
            <a:ext cx="11628571" cy="17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3016"/>
            <a:ext cx="33123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479590"/>
            <a:ext cx="11600000" cy="4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411404"/>
            <a:ext cx="109125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66" y="5418402"/>
            <a:ext cx="109125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2076619"/>
            <a:ext cx="11609524" cy="2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043252"/>
            <a:ext cx="1142138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015525"/>
            <a:ext cx="1142138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5347"/>
          <a:stretch/>
        </p:blipFill>
        <p:spPr>
          <a:xfrm>
            <a:off x="291238" y="1340768"/>
            <a:ext cx="11609524" cy="338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2048047"/>
            <a:ext cx="11580952" cy="2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566463"/>
            <a:ext cx="11742857" cy="4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556939"/>
            <a:ext cx="11552381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57571"/>
            <a:ext cx="11685714" cy="3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6" y="2086143"/>
            <a:ext cx="12019047" cy="2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75407"/>
            <a:ext cx="11638095" cy="4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643285"/>
            <a:ext cx="11733333" cy="3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46836"/>
            <a:ext cx="11657143" cy="4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2043285"/>
            <a:ext cx="11580952" cy="2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494455"/>
            <a:ext cx="11704762" cy="4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581381"/>
            <a:ext cx="11571428" cy="3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86143"/>
            <a:ext cx="11666667" cy="3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05" y="2005190"/>
            <a:ext cx="11476190" cy="2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484931"/>
            <a:ext cx="11704762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2619476"/>
            <a:ext cx="11714286" cy="1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14286" cy="3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8264"/>
            <a:ext cx="11638095" cy="4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2608" cy="559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035"/>
            <a:ext cx="11440433" cy="563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317685"/>
            <a:ext cx="11504762" cy="4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92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389693"/>
            <a:ext cx="11638095" cy="4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91717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68163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475160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27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377146"/>
            <a:ext cx="11142857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34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629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535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48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12776"/>
            <a:ext cx="11609524" cy="1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524" y="3225923"/>
            <a:ext cx="11180952" cy="3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8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752809"/>
            <a:ext cx="11171428" cy="33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88840"/>
            <a:ext cx="78488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7223" y="2959669"/>
            <a:ext cx="78488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05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591558"/>
            <a:ext cx="11190476" cy="4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916832"/>
            <a:ext cx="770485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0730" y="2923830"/>
            <a:ext cx="8711853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0730" y="3872954"/>
            <a:ext cx="8711853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0730" y="4845228"/>
            <a:ext cx="8711853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56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1704"/>
            <a:ext cx="11397576" cy="562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72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467042"/>
            <a:ext cx="11009524" cy="4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49289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503979"/>
            <a:ext cx="11142857" cy="4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722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628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026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47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2033762"/>
            <a:ext cx="11028571" cy="2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494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70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614714"/>
            <a:ext cx="11695238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2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619" y="1308614"/>
            <a:ext cx="10704762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666" y="1268760"/>
            <a:ext cx="10866667" cy="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2132856"/>
            <a:ext cx="10800000" cy="46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2687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0608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0260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039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818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9724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8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06296"/>
            <a:ext cx="11666667" cy="5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52" y="1517685"/>
            <a:ext cx="10838095" cy="4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23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875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289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941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64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762" y="1479590"/>
            <a:ext cx="10790476" cy="4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23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875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651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560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72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047" y="2543285"/>
            <a:ext cx="10761905" cy="1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5634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5010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686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3538"/>
            <a:ext cx="10585861" cy="559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70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653336"/>
            <a:ext cx="11085714" cy="4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2996" y="5589240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34528"/>
            <a:ext cx="10718488" cy="557884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234528"/>
            <a:ext cx="10945216" cy="610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343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249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7707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299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982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94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81" y="1562333"/>
            <a:ext cx="10895238" cy="3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619" y="5356939"/>
            <a:ext cx="8304762" cy="9523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5356939"/>
            <a:ext cx="720080" cy="736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6974" y="5356939"/>
            <a:ext cx="1457418" cy="7363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2576619"/>
            <a:ext cx="10952381" cy="1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467042"/>
            <a:ext cx="11009524" cy="4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49289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5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2025-08-09T10:34:52Z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