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02" r:id="rId2"/>
    <p:sldId id="345" r:id="rId3"/>
    <p:sldId id="346" r:id="rId4"/>
    <p:sldId id="390" r:id="rId5"/>
    <p:sldId id="391" r:id="rId6"/>
    <p:sldId id="392" r:id="rId7"/>
    <p:sldId id="393" r:id="rId8"/>
    <p:sldId id="430" r:id="rId9"/>
    <p:sldId id="347" r:id="rId10"/>
    <p:sldId id="348" r:id="rId11"/>
    <p:sldId id="349" r:id="rId12"/>
    <p:sldId id="358" r:id="rId13"/>
    <p:sldId id="394" r:id="rId14"/>
    <p:sldId id="395" r:id="rId15"/>
    <p:sldId id="396" r:id="rId16"/>
    <p:sldId id="397" r:id="rId17"/>
    <p:sldId id="411" r:id="rId18"/>
    <p:sldId id="412" r:id="rId19"/>
    <p:sldId id="413" r:id="rId20"/>
    <p:sldId id="414" r:id="rId21"/>
    <p:sldId id="415" r:id="rId22"/>
    <p:sldId id="372" r:id="rId23"/>
    <p:sldId id="416" r:id="rId24"/>
    <p:sldId id="398" r:id="rId25"/>
    <p:sldId id="399" r:id="rId26"/>
    <p:sldId id="400" r:id="rId27"/>
    <p:sldId id="401" r:id="rId28"/>
    <p:sldId id="402" r:id="rId29"/>
    <p:sldId id="403" r:id="rId30"/>
    <p:sldId id="404" r:id="rId31"/>
    <p:sldId id="405" r:id="rId32"/>
    <p:sldId id="406" r:id="rId33"/>
    <p:sldId id="407" r:id="rId34"/>
    <p:sldId id="408" r:id="rId35"/>
    <p:sldId id="409" r:id="rId36"/>
    <p:sldId id="410" r:id="rId37"/>
    <p:sldId id="418" r:id="rId38"/>
    <p:sldId id="419" r:id="rId39"/>
    <p:sldId id="420" r:id="rId40"/>
    <p:sldId id="421" r:id="rId41"/>
    <p:sldId id="417" r:id="rId42"/>
    <p:sldId id="422" r:id="rId43"/>
    <p:sldId id="423" r:id="rId44"/>
    <p:sldId id="424" r:id="rId45"/>
    <p:sldId id="425" r:id="rId46"/>
    <p:sldId id="426" r:id="rId47"/>
    <p:sldId id="427" r:id="rId48"/>
    <p:sldId id="428" r:id="rId49"/>
    <p:sldId id="429" r:id="rId50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619" y="1772816"/>
            <a:ext cx="4504762" cy="12476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190" y="3643612"/>
            <a:ext cx="6647619" cy="10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943285"/>
            <a:ext cx="11666667" cy="29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4313317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571" y="1609952"/>
            <a:ext cx="6142857" cy="3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47" y="1281381"/>
            <a:ext cx="11961905" cy="4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595666"/>
            <a:ext cx="11123809" cy="36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8976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851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2481381"/>
            <a:ext cx="11695238" cy="1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14" y="1407582"/>
            <a:ext cx="11428571" cy="4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5032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4574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6014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26714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412776"/>
            <a:ext cx="11676190" cy="3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467095"/>
            <a:ext cx="11695238" cy="3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467748"/>
            <a:ext cx="11647619" cy="4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2095666"/>
            <a:ext cx="11733333" cy="2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690905"/>
            <a:ext cx="11657143" cy="34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452883"/>
            <a:ext cx="11619047" cy="4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410605"/>
            <a:ext cx="11561905" cy="4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157571"/>
            <a:ext cx="11742857" cy="2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497479"/>
            <a:ext cx="11676190" cy="4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690905"/>
            <a:ext cx="11723809" cy="3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422447"/>
            <a:ext cx="11647619" cy="4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2090905"/>
            <a:ext cx="11666667" cy="2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434994"/>
            <a:ext cx="11714286" cy="4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387375"/>
            <a:ext cx="11638095" cy="4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2052809"/>
            <a:ext cx="11685714" cy="2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290905"/>
            <a:ext cx="11676190" cy="4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398058"/>
            <a:ext cx="11600000" cy="4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270519"/>
            <a:ext cx="11761905" cy="5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535574"/>
            <a:ext cx="11676190" cy="4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487955"/>
            <a:ext cx="11809524" cy="4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303273"/>
            <a:ext cx="11580952" cy="5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2024238"/>
            <a:ext cx="11800000" cy="2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270519"/>
            <a:ext cx="11847619" cy="5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2543285"/>
            <a:ext cx="11685714" cy="1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1384805"/>
            <a:ext cx="11180952" cy="54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996952"/>
            <a:ext cx="165618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1124" y="3876628"/>
            <a:ext cx="267475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1124" y="4814177"/>
            <a:ext cx="267475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41124" y="5728577"/>
            <a:ext cx="267475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56324" y="2950653"/>
            <a:ext cx="165618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1534" y="3865053"/>
            <a:ext cx="294097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71534" y="4872050"/>
            <a:ext cx="294097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71534" y="5809600"/>
            <a:ext cx="294097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2543285"/>
            <a:ext cx="11780952" cy="1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383193"/>
            <a:ext cx="11019047" cy="4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1600428"/>
            <a:ext cx="11095238" cy="36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1291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5046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2057571"/>
            <a:ext cx="11180952" cy="27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594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6922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7765"/>
            <a:ext cx="11622544" cy="55988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21993"/>
            <a:ext cx="110464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24819"/>
            <a:ext cx="110464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66540"/>
            <a:ext cx="110464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080940"/>
            <a:ext cx="110464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87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380169"/>
            <a:ext cx="11742857" cy="4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37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1567095"/>
            <a:ext cx="11180952" cy="37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333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8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2788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7701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745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2038524"/>
            <a:ext cx="11161905" cy="2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44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412776"/>
            <a:ext cx="11714286" cy="3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05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00" y="1465883"/>
            <a:ext cx="11200000" cy="4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24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556939"/>
            <a:ext cx="11152381" cy="47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73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2560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863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007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17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28" y="1481381"/>
            <a:ext cx="11257143" cy="38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8976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6203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4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408741"/>
            <a:ext cx="11019047" cy="4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556792"/>
            <a:ext cx="115212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26117" y="4531486"/>
            <a:ext cx="115212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2043285"/>
            <a:ext cx="11123809" cy="2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0570"/>
          <a:stretch/>
        </p:blipFill>
        <p:spPr>
          <a:xfrm>
            <a:off x="443619" y="2199417"/>
            <a:ext cx="11304762" cy="28857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293096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0353" y="4293096"/>
            <a:ext cx="77195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408741"/>
            <a:ext cx="11019047" cy="4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556792"/>
            <a:ext cx="115212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26117" y="4531486"/>
            <a:ext cx="115212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77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619" y="1986143"/>
            <a:ext cx="11304762" cy="28857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4005064"/>
            <a:ext cx="532859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2025-08-09T10:28:11Z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