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9"/>
  </p:notesMasterIdLst>
  <p:handoutMasterIdLst>
    <p:handoutMasterId r:id="rId80"/>
  </p:handoutMasterIdLst>
  <p:sldIdLst>
    <p:sldId id="302" r:id="rId2"/>
    <p:sldId id="394" r:id="rId3"/>
    <p:sldId id="395" r:id="rId4"/>
    <p:sldId id="396" r:id="rId5"/>
    <p:sldId id="461" r:id="rId6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19" r:id="rId29"/>
    <p:sldId id="420" r:id="rId30"/>
    <p:sldId id="421" r:id="rId31"/>
    <p:sldId id="422" r:id="rId32"/>
    <p:sldId id="423" r:id="rId33"/>
    <p:sldId id="424" r:id="rId34"/>
    <p:sldId id="425" r:id="rId35"/>
    <p:sldId id="426" r:id="rId36"/>
    <p:sldId id="427" r:id="rId37"/>
    <p:sldId id="428" r:id="rId38"/>
    <p:sldId id="429" r:id="rId39"/>
    <p:sldId id="430" r:id="rId40"/>
    <p:sldId id="431" r:id="rId41"/>
    <p:sldId id="432" r:id="rId42"/>
    <p:sldId id="434" r:id="rId43"/>
    <p:sldId id="435" r:id="rId44"/>
    <p:sldId id="436" r:id="rId45"/>
    <p:sldId id="437" r:id="rId46"/>
    <p:sldId id="438" r:id="rId47"/>
    <p:sldId id="439" r:id="rId48"/>
    <p:sldId id="440" r:id="rId49"/>
    <p:sldId id="441" r:id="rId50"/>
    <p:sldId id="442" r:id="rId51"/>
    <p:sldId id="443" r:id="rId52"/>
    <p:sldId id="445" r:id="rId53"/>
    <p:sldId id="446" r:id="rId54"/>
    <p:sldId id="447" r:id="rId55"/>
    <p:sldId id="448" r:id="rId56"/>
    <p:sldId id="449" r:id="rId57"/>
    <p:sldId id="450" r:id="rId58"/>
    <p:sldId id="451" r:id="rId59"/>
    <p:sldId id="452" r:id="rId60"/>
    <p:sldId id="453" r:id="rId61"/>
    <p:sldId id="454" r:id="rId62"/>
    <p:sldId id="455" r:id="rId63"/>
    <p:sldId id="456" r:id="rId64"/>
    <p:sldId id="457" r:id="rId65"/>
    <p:sldId id="458" r:id="rId66"/>
    <p:sldId id="459" r:id="rId67"/>
    <p:sldId id="345" r:id="rId68"/>
    <p:sldId id="346" r:id="rId69"/>
    <p:sldId id="390" r:id="rId70"/>
    <p:sldId id="391" r:id="rId71"/>
    <p:sldId id="392" r:id="rId72"/>
    <p:sldId id="393" r:id="rId73"/>
    <p:sldId id="347" r:id="rId74"/>
    <p:sldId id="348" r:id="rId75"/>
    <p:sldId id="358" r:id="rId76"/>
    <p:sldId id="349" r:id="rId77"/>
    <p:sldId id="460" r:id="rId78"/>
  </p:sldIdLst>
  <p:sldSz cx="12192000" cy="6858000"/>
  <p:notesSz cx="6858000" cy="9144000"/>
  <p:custDataLst>
    <p:tags r:id="rId8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handoutMaster" Target="handoutMasters/handoutMaster1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2143285"/>
            <a:ext cx="11514286" cy="25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33" y="1595666"/>
            <a:ext cx="11333333" cy="36666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99695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3746" y="372615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7351" y="372615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80956" y="372615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73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571" y="2033762"/>
            <a:ext cx="6942857" cy="2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04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271857"/>
            <a:ext cx="11733333" cy="4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905" y="1486143"/>
            <a:ext cx="10276190" cy="3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54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66" y="1995666"/>
            <a:ext cx="11466667" cy="2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93998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69233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45626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20862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8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1600428"/>
            <a:ext cx="11266667" cy="3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880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387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8465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2543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7778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49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362280"/>
            <a:ext cx="11838095" cy="5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98337" y="342900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372" y="4158206"/>
            <a:ext cx="288491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7616" y="4158206"/>
            <a:ext cx="37946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53393" y="5662916"/>
            <a:ext cx="24424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15165" y="5628191"/>
            <a:ext cx="24424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52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1271857"/>
            <a:ext cx="11295238" cy="4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124744"/>
            <a:ext cx="10789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1877099"/>
            <a:ext cx="197291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1460" y="2641028"/>
            <a:ext cx="32927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09760" y="2641028"/>
            <a:ext cx="22017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230" y="3358658"/>
            <a:ext cx="16193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0306" y="4122587"/>
            <a:ext cx="34976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31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377146"/>
            <a:ext cx="11704762" cy="5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1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352757"/>
            <a:ext cx="11761905" cy="5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1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598058"/>
            <a:ext cx="11819047" cy="4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78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152357"/>
            <a:ext cx="11742857" cy="21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83" y="4312597"/>
            <a:ext cx="7828571" cy="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507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409899"/>
            <a:ext cx="11685714" cy="4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90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4616"/>
            <a:ext cx="11267266" cy="557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67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572510"/>
            <a:ext cx="11657143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245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601082"/>
            <a:ext cx="11771428" cy="4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65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268760"/>
            <a:ext cx="11714286" cy="36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71" y="5013176"/>
            <a:ext cx="11742857" cy="1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38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543939"/>
            <a:ext cx="11742857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87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415241"/>
            <a:ext cx="11790476" cy="5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47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465883"/>
            <a:ext cx="11771428" cy="47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797152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6246" y="5422184"/>
            <a:ext cx="32160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624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857" y="1833762"/>
            <a:ext cx="9914286" cy="31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228014"/>
            <a:ext cx="2520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0452" y="3630890"/>
            <a:ext cx="4053699" cy="460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1247" y="4279072"/>
            <a:ext cx="4422865" cy="460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87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1602240"/>
            <a:ext cx="11295238" cy="44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2148" y="1447501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7940" y="29985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37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290905"/>
            <a:ext cx="11780952" cy="42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51364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780567"/>
            <a:ext cx="10585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99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1652809"/>
            <a:ext cx="11323809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75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952" y="2381381"/>
            <a:ext cx="10638095" cy="20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4888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8966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83044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81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2376619"/>
            <a:ext cx="11771428" cy="2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69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47" y="1662333"/>
            <a:ext cx="11361905" cy="35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387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7307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79070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4306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5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634994"/>
            <a:ext cx="11819047" cy="4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2924944"/>
            <a:ext cx="113101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3688873"/>
            <a:ext cx="113101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4406503"/>
            <a:ext cx="113101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399" y="5147283"/>
            <a:ext cx="113101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60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619476"/>
            <a:ext cx="11714286" cy="3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89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629000"/>
            <a:ext cx="11761905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9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367095"/>
            <a:ext cx="11723809" cy="21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66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605190"/>
            <a:ext cx="11752381" cy="3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894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76" y="1629000"/>
            <a:ext cx="11419047" cy="3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104964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0706" y="3104964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83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281381"/>
            <a:ext cx="11761905" cy="4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5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667095"/>
            <a:ext cx="11676190" cy="3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2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2424238"/>
            <a:ext cx="11819047" cy="2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31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581381"/>
            <a:ext cx="11714286" cy="3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16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377146"/>
            <a:ext cx="11733333" cy="5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02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377146"/>
            <a:ext cx="11800000" cy="5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73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332150"/>
            <a:ext cx="11742857" cy="13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38" y="2822700"/>
            <a:ext cx="11809524" cy="2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60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609952"/>
            <a:ext cx="11657143" cy="3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966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2917" cy="557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6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2348047"/>
            <a:ext cx="11761905" cy="2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0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1602240"/>
            <a:ext cx="11295238" cy="44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2148" y="1447501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7940" y="29985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15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990905"/>
            <a:ext cx="11761905" cy="28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11281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340408"/>
            <a:ext cx="11281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023314"/>
            <a:ext cx="11281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09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371804"/>
            <a:ext cx="11780952" cy="5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5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948047"/>
            <a:ext cx="11104762" cy="29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1804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9354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2275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6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2499143"/>
            <a:ext cx="11752381" cy="523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34" y="3075207"/>
            <a:ext cx="11085714" cy="1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78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1477725"/>
            <a:ext cx="11266667" cy="50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1883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0591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1196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38747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15719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86324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08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608035"/>
            <a:ext cx="11857143" cy="5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40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471931"/>
            <a:ext cx="11628571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8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511185"/>
            <a:ext cx="11704762" cy="4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04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1295614"/>
            <a:ext cx="11266667" cy="50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733256"/>
            <a:ext cx="84969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52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200428"/>
            <a:ext cx="11809524" cy="44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64904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810391"/>
            <a:ext cx="9937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09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405717"/>
            <a:ext cx="11809524" cy="5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73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2752809"/>
            <a:ext cx="11809524" cy="13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19709"/>
            <a:ext cx="1108933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15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716526"/>
            <a:ext cx="11866667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60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420129"/>
            <a:ext cx="11752381" cy="4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80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519550"/>
            <a:ext cx="11695238" cy="4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024751"/>
            <a:ext cx="59046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93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1" y="1638524"/>
            <a:ext cx="11895238" cy="3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86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2048047"/>
            <a:ext cx="11047619" cy="2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0892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4725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8802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11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576619"/>
            <a:ext cx="11104762" cy="3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0914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3835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2543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1991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7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2357571"/>
            <a:ext cx="11161905" cy="21428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40931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6166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6104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7096"/>
            <a:ext cx="11295838" cy="552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905" y="1600428"/>
            <a:ext cx="10476190" cy="3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71" y="1481455"/>
            <a:ext cx="11342857" cy="4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2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595666"/>
            <a:ext cx="11085714" cy="3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524" y="1995666"/>
            <a:ext cx="8580952" cy="2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00" y="1557571"/>
            <a:ext cx="11200000" cy="3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1339050"/>
            <a:ext cx="11295238" cy="5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224238"/>
            <a:ext cx="11095238" cy="4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257571"/>
            <a:ext cx="11047619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19" y="1224238"/>
            <a:ext cx="10904762" cy="4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981381"/>
            <a:ext cx="11057143" cy="2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1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1451018"/>
            <a:ext cx="11323809" cy="4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65313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2809" y="465313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37076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2809" y="5370766"/>
            <a:ext cx="2232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72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2005190"/>
            <a:ext cx="11800000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0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0</Words>
  <Application>Microsoft Office PowerPoint</Application>
  <PresentationFormat>宽屏</PresentationFormat>
  <Paragraphs>0</Paragraphs>
  <Slides>77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8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2025-08-09T10:12:47Z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