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204864"/>
            <a:ext cx="4447619" cy="112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4571" y="3849406"/>
            <a:ext cx="8142857" cy="1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262333"/>
            <a:ext cx="11666667" cy="2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64904"/>
            <a:ext cx="648072" cy="2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4280" y="2564904"/>
            <a:ext cx="2018343" cy="2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6938" y="3039466"/>
            <a:ext cx="4781349" cy="2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8970" y="3514029"/>
            <a:ext cx="6173654" cy="2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0088" y="3977016"/>
            <a:ext cx="5190247" cy="286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1341368"/>
            <a:ext cx="1195238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2071857"/>
            <a:ext cx="11952381" cy="2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681381"/>
            <a:ext cx="11914286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376619"/>
            <a:ext cx="11876190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2019476"/>
            <a:ext cx="11923809" cy="2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362333"/>
            <a:ext cx="11885714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738524"/>
            <a:ext cx="11866667" cy="33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9" y="2636912"/>
            <a:ext cx="11621964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9" y="4106897"/>
            <a:ext cx="11621964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9" y="4569884"/>
            <a:ext cx="11621964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381381"/>
            <a:ext cx="11885714" cy="4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2025-08-08T00:51:01Z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