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45" r:id="rId3"/>
    <p:sldId id="346" r:id="rId4"/>
    <p:sldId id="390" r:id="rId5"/>
    <p:sldId id="391" r:id="rId6"/>
    <p:sldId id="392" r:id="rId7"/>
    <p:sldId id="422" r:id="rId8"/>
    <p:sldId id="431" r:id="rId9"/>
    <p:sldId id="432" r:id="rId10"/>
    <p:sldId id="423" r:id="rId11"/>
    <p:sldId id="424" r:id="rId12"/>
    <p:sldId id="425" r:id="rId13"/>
    <p:sldId id="426" r:id="rId14"/>
    <p:sldId id="427" r:id="rId15"/>
    <p:sldId id="428" r:id="rId16"/>
    <p:sldId id="429" r:id="rId17"/>
    <p:sldId id="430" r:id="rId18"/>
    <p:sldId id="393" r:id="rId19"/>
    <p:sldId id="347" r:id="rId20"/>
    <p:sldId id="348" r:id="rId21"/>
    <p:sldId id="349" r:id="rId22"/>
    <p:sldId id="358" r:id="rId23"/>
    <p:sldId id="394" r:id="rId24"/>
    <p:sldId id="395" r:id="rId25"/>
    <p:sldId id="396" r:id="rId26"/>
    <p:sldId id="397" r:id="rId27"/>
    <p:sldId id="411" r:id="rId28"/>
    <p:sldId id="412" r:id="rId29"/>
    <p:sldId id="413" r:id="rId30"/>
    <p:sldId id="414" r:id="rId31"/>
    <p:sldId id="415" r:id="rId32"/>
    <p:sldId id="372" r:id="rId33"/>
    <p:sldId id="416" r:id="rId34"/>
    <p:sldId id="398" r:id="rId35"/>
    <p:sldId id="399" r:id="rId36"/>
    <p:sldId id="400" r:id="rId37"/>
    <p:sldId id="401" r:id="rId38"/>
    <p:sldId id="402" r:id="rId39"/>
    <p:sldId id="403" r:id="rId40"/>
    <p:sldId id="404" r:id="rId41"/>
    <p:sldId id="405" r:id="rId42"/>
    <p:sldId id="406" r:id="rId43"/>
    <p:sldId id="407" r:id="rId44"/>
    <p:sldId id="408" r:id="rId45"/>
    <p:sldId id="409" r:id="rId46"/>
    <p:sldId id="410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619" y="1772816"/>
            <a:ext cx="4504762" cy="1247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2666" y="3567422"/>
            <a:ext cx="3866667" cy="10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729192" cy="55505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276872"/>
            <a:ext cx="1080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36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34218"/>
            <a:ext cx="10766107" cy="560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8393" y="2276872"/>
            <a:ext cx="77363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16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2457571"/>
            <a:ext cx="11695238" cy="1942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3573016"/>
            <a:ext cx="792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24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605190"/>
            <a:ext cx="11190476" cy="3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73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762" y="1442653"/>
            <a:ext cx="8190476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1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948047"/>
            <a:ext cx="11714286" cy="2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5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524" y="1195666"/>
            <a:ext cx="4780952" cy="4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7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390905"/>
            <a:ext cx="11257143" cy="4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89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316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78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369487"/>
            <a:ext cx="11800000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1478884"/>
            <a:ext cx="11285714" cy="5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941" y="3645024"/>
            <a:ext cx="112929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941" y="4779343"/>
            <a:ext cx="112929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941" y="5867363"/>
            <a:ext cx="112929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462333"/>
            <a:ext cx="11800000" cy="3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00955"/>
            <a:ext cx="11628571" cy="5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581129"/>
            <a:ext cx="11377264" cy="668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646000"/>
            <a:ext cx="11377264" cy="668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938524"/>
            <a:ext cx="11838095" cy="2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2457571"/>
            <a:ext cx="11152381" cy="1942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9145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814714"/>
            <a:ext cx="11657143" cy="3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509952"/>
            <a:ext cx="11600000" cy="3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2062333"/>
            <a:ext cx="11514286" cy="2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64725"/>
            <a:ext cx="11552381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547415"/>
            <a:ext cx="11761905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68760"/>
            <a:ext cx="11695238" cy="5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2086143"/>
            <a:ext cx="11619047" cy="2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357" y="1277020"/>
            <a:ext cx="11583291" cy="558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645"/>
          <a:stretch/>
        </p:blipFill>
        <p:spPr>
          <a:xfrm>
            <a:off x="200762" y="1268760"/>
            <a:ext cx="11790476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73669"/>
            <a:ext cx="11647619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260995"/>
            <a:ext cx="11685714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536733"/>
            <a:ext cx="11552381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604558"/>
            <a:ext cx="11628571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095666"/>
            <a:ext cx="11723809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627788"/>
            <a:ext cx="11638095" cy="4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565304"/>
            <a:ext cx="11742857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2595666"/>
            <a:ext cx="11638095" cy="1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618264"/>
            <a:ext cx="11638095" cy="4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307455"/>
            <a:ext cx="11352381" cy="5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289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99796"/>
            <a:ext cx="11676190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29653"/>
            <a:ext cx="11771428" cy="4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463566"/>
            <a:ext cx="11247619" cy="4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50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1102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542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571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2562333"/>
            <a:ext cx="11657143" cy="1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535574"/>
            <a:ext cx="11114286" cy="4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50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2259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791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5139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700428"/>
            <a:ext cx="11609524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284225"/>
            <a:ext cx="11276190" cy="5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63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0913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0038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263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8754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424238"/>
            <a:ext cx="11133333" cy="40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56490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311638"/>
            <a:ext cx="11161905" cy="5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5661248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2796" y="5661248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2457571"/>
            <a:ext cx="11571428" cy="1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82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307455"/>
            <a:ext cx="11352381" cy="5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289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99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424238"/>
            <a:ext cx="11133333" cy="40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56490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74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2025-08-09T10:29:13Z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