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422" r:id="rId3"/>
    <p:sldId id="423" r:id="rId4"/>
    <p:sldId id="424" r:id="rId5"/>
    <p:sldId id="425" r:id="rId6"/>
    <p:sldId id="426" r:id="rId7"/>
    <p:sldId id="427" r:id="rId8"/>
    <p:sldId id="346" r:id="rId9"/>
    <p:sldId id="345" r:id="rId10"/>
    <p:sldId id="390" r:id="rId11"/>
    <p:sldId id="391" r:id="rId12"/>
    <p:sldId id="392" r:id="rId13"/>
    <p:sldId id="393" r:id="rId14"/>
    <p:sldId id="347" r:id="rId15"/>
    <p:sldId id="348" r:id="rId16"/>
    <p:sldId id="349" r:id="rId17"/>
    <p:sldId id="358" r:id="rId18"/>
    <p:sldId id="394" r:id="rId19"/>
    <p:sldId id="395" r:id="rId20"/>
    <p:sldId id="396" r:id="rId21"/>
    <p:sldId id="397" r:id="rId22"/>
    <p:sldId id="411" r:id="rId23"/>
    <p:sldId id="412" r:id="rId24"/>
    <p:sldId id="413" r:id="rId25"/>
    <p:sldId id="414" r:id="rId26"/>
    <p:sldId id="415" r:id="rId27"/>
    <p:sldId id="372" r:id="rId28"/>
    <p:sldId id="416" r:id="rId29"/>
    <p:sldId id="398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000" y="2204864"/>
            <a:ext cx="4400000" cy="11523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524" y="3922120"/>
            <a:ext cx="6780952" cy="10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28947"/>
            <a:ext cx="11609524" cy="49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324238"/>
            <a:ext cx="11561905" cy="4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81" y="1387828"/>
            <a:ext cx="11495238" cy="52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252809"/>
            <a:ext cx="11714286" cy="4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2681381"/>
            <a:ext cx="11685714" cy="14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467748"/>
            <a:ext cx="11742857" cy="44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762333"/>
            <a:ext cx="11542857" cy="3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95" y="1757571"/>
            <a:ext cx="11523809" cy="3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752809"/>
            <a:ext cx="11628571" cy="3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857" y="1333709"/>
            <a:ext cx="11514286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1748047"/>
            <a:ext cx="11885714" cy="3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91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329000"/>
            <a:ext cx="11571428" cy="4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295666"/>
            <a:ext cx="11714286" cy="42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0112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556792"/>
            <a:ext cx="11057143" cy="33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330" y="5085184"/>
            <a:ext cx="10314286" cy="1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961" y="1283160"/>
            <a:ext cx="10290623" cy="5530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196752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794" y="1914383"/>
            <a:ext cx="10429806" cy="489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1349733"/>
            <a:ext cx="11638095" cy="52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967781"/>
            <a:ext cx="11003623" cy="651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4893755"/>
            <a:ext cx="11003623" cy="651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3" y="5842879"/>
            <a:ext cx="11003623" cy="6516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767095"/>
            <a:ext cx="11561905" cy="3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443359"/>
            <a:ext cx="11123809" cy="43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7687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7969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2882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99692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2157571"/>
            <a:ext cx="11019047" cy="2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13285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2292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2605190"/>
            <a:ext cx="11733333" cy="1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364598"/>
            <a:ext cx="11085714" cy="53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34076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048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1926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1031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0175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88561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477725"/>
            <a:ext cx="11609524" cy="50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2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397352"/>
            <a:ext cx="10971428" cy="5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1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238" y="2157571"/>
            <a:ext cx="9809524" cy="25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140967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7159" y="3187265"/>
            <a:ext cx="12013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7" y="4066941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48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690905"/>
            <a:ext cx="10990476" cy="3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441117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04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764"/>
          <a:stretch/>
        </p:blipFill>
        <p:spPr>
          <a:xfrm>
            <a:off x="243619" y="1735826"/>
            <a:ext cx="11704762" cy="4213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564904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767095"/>
            <a:ext cx="11028571" cy="3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311638"/>
            <a:ext cx="11019047" cy="5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3" y="3140968"/>
            <a:ext cx="9793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052" y="3789150"/>
            <a:ext cx="11031579" cy="28082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2025-08-09T10:52:11Z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