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7"/>
  </p:notesMasterIdLst>
  <p:handoutMasterIdLst>
    <p:handoutMasterId r:id="rId48"/>
  </p:handoutMasterIdLst>
  <p:sldIdLst>
    <p:sldId id="302" r:id="rId2"/>
    <p:sldId id="345" r:id="rId3"/>
    <p:sldId id="346" r:id="rId4"/>
    <p:sldId id="390" r:id="rId5"/>
    <p:sldId id="391" r:id="rId6"/>
    <p:sldId id="392" r:id="rId7"/>
    <p:sldId id="430" r:id="rId8"/>
    <p:sldId id="393" r:id="rId9"/>
    <p:sldId id="422" r:id="rId10"/>
    <p:sldId id="423" r:id="rId11"/>
    <p:sldId id="424" r:id="rId12"/>
    <p:sldId id="425" r:id="rId13"/>
    <p:sldId id="426" r:id="rId14"/>
    <p:sldId id="427" r:id="rId15"/>
    <p:sldId id="428" r:id="rId16"/>
    <p:sldId id="429" r:id="rId17"/>
    <p:sldId id="347" r:id="rId18"/>
    <p:sldId id="348" r:id="rId19"/>
    <p:sldId id="349" r:id="rId20"/>
    <p:sldId id="358" r:id="rId21"/>
    <p:sldId id="394" r:id="rId22"/>
    <p:sldId id="395" r:id="rId23"/>
    <p:sldId id="396" r:id="rId24"/>
    <p:sldId id="397" r:id="rId25"/>
    <p:sldId id="411" r:id="rId26"/>
    <p:sldId id="412" r:id="rId27"/>
    <p:sldId id="413" r:id="rId28"/>
    <p:sldId id="414" r:id="rId29"/>
    <p:sldId id="415" r:id="rId30"/>
    <p:sldId id="372" r:id="rId31"/>
    <p:sldId id="416" r:id="rId32"/>
    <p:sldId id="398" r:id="rId33"/>
    <p:sldId id="399" r:id="rId34"/>
    <p:sldId id="400" r:id="rId35"/>
    <p:sldId id="401" r:id="rId36"/>
    <p:sldId id="402" r:id="rId37"/>
    <p:sldId id="403" r:id="rId38"/>
    <p:sldId id="404" r:id="rId39"/>
    <p:sldId id="405" r:id="rId40"/>
    <p:sldId id="406" r:id="rId41"/>
    <p:sldId id="407" r:id="rId42"/>
    <p:sldId id="408" r:id="rId43"/>
    <p:sldId id="409" r:id="rId44"/>
    <p:sldId id="410" r:id="rId45"/>
    <p:sldId id="418" r:id="rId46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2190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4095" y="3994128"/>
            <a:ext cx="7323809" cy="10190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3619" y="1772816"/>
            <a:ext cx="4504762" cy="1247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047" y="1375987"/>
            <a:ext cx="10961905" cy="49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463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714" y="1548047"/>
            <a:ext cx="11228571" cy="37619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701987"/>
            <a:ext cx="66247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947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1976619"/>
            <a:ext cx="11695238" cy="29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125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143" y="1981381"/>
            <a:ext cx="11085714" cy="28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972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5047" y="1447995"/>
            <a:ext cx="9761905" cy="49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9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5047" y="1712344"/>
            <a:ext cx="10361905" cy="4380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149080"/>
            <a:ext cx="1051316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5225526"/>
            <a:ext cx="1051316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655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524" y="1324238"/>
            <a:ext cx="11180952" cy="42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55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190" y="1587828"/>
            <a:ext cx="10247619" cy="500952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155679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63691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64502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73193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785227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80862"/>
            <a:ext cx="10854266" cy="5532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524" y="1405717"/>
            <a:ext cx="10980952" cy="50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1380169"/>
            <a:ext cx="11695238" cy="4857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3949" y="1556792"/>
            <a:ext cx="9866667" cy="64761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190" y="2481907"/>
            <a:ext cx="11047619" cy="39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98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905" y="1895666"/>
            <a:ext cx="11276190" cy="30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84337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92494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01296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511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857" y="1933762"/>
            <a:ext cx="11114286" cy="2990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98884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06896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11068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114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05" y="1624238"/>
            <a:ext cx="11676190" cy="3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36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809" y="1443285"/>
            <a:ext cx="11752381" cy="39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20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05" y="1476619"/>
            <a:ext cx="11676190" cy="39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38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1443812"/>
            <a:ext cx="11723809" cy="50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30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86" y="1486143"/>
            <a:ext cx="11571428" cy="38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95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000" y="1484784"/>
            <a:ext cx="11600000" cy="18571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238" y="3429000"/>
            <a:ext cx="11609524" cy="17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81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19" y="1414714"/>
            <a:ext cx="11704762" cy="40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81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33" y="1343939"/>
            <a:ext cx="11733333" cy="4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6" y="1500955"/>
            <a:ext cx="11666667" cy="49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38" y="1481381"/>
            <a:ext cx="11609524" cy="38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52" y="1467095"/>
            <a:ext cx="11638095" cy="39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05" y="1395666"/>
            <a:ext cx="11676190" cy="40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43" y="1886143"/>
            <a:ext cx="11685714" cy="30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809" y="1476619"/>
            <a:ext cx="11752381" cy="39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2014714"/>
            <a:ext cx="11695238" cy="28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1449154"/>
            <a:ext cx="11742857" cy="50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095" y="2514714"/>
            <a:ext cx="11323809" cy="18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41944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50100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6" y="1490905"/>
            <a:ext cx="11666667" cy="38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952" y="1372963"/>
            <a:ext cx="11038095" cy="51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383605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88808" y="3460049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286" y="1419476"/>
            <a:ext cx="10371428" cy="40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1277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9289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57301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599489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095" y="1449154"/>
            <a:ext cx="11123809" cy="50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573016"/>
            <a:ext cx="1002640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2688" y="4672611"/>
            <a:ext cx="10385215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2689" y="5702758"/>
            <a:ext cx="1002640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524" y="2462333"/>
            <a:ext cx="11780952" cy="19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095" y="1443285"/>
            <a:ext cx="11123809" cy="397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8478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9289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54619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65313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05" y="2533762"/>
            <a:ext cx="11676190" cy="17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047" y="1438524"/>
            <a:ext cx="11161905" cy="3980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1277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9289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58091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62263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619" y="1381328"/>
            <a:ext cx="11304762" cy="50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476" y="1386669"/>
            <a:ext cx="11019047" cy="506666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71664" y="3501008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2263" y="3512582"/>
            <a:ext cx="858523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952" y="1372963"/>
            <a:ext cx="11038095" cy="51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383605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88808" y="3460049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728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143" y="1556792"/>
            <a:ext cx="11085714" cy="7523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143" y="2564904"/>
            <a:ext cx="11085714" cy="400952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1628999"/>
            <a:ext cx="136815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98577" y="2589698"/>
            <a:ext cx="136815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85108" y="3654569"/>
            <a:ext cx="136815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00460" y="5733256"/>
            <a:ext cx="136815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762" y="1495614"/>
            <a:ext cx="11790476" cy="48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1510193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0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1</Words>
  <Application>Microsoft Office PowerPoint</Application>
  <PresentationFormat>宽屏</PresentationFormat>
  <Paragraphs>1</Paragraphs>
  <Slides>45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93</cp:revision>
  <dcterms:created xsi:type="dcterms:W3CDTF">2015-09-16T06:44:00Z</dcterms:created>
  <dcterms:modified xsi:type="dcterms:W3CDTF">2025-08-09T10:30:33Z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