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46" r:id="rId3"/>
    <p:sldId id="345" r:id="rId4"/>
    <p:sldId id="390" r:id="rId5"/>
    <p:sldId id="391" r:id="rId6"/>
    <p:sldId id="392" r:id="rId7"/>
    <p:sldId id="393" r:id="rId8"/>
    <p:sldId id="347" r:id="rId9"/>
    <p:sldId id="348" r:id="rId10"/>
    <p:sldId id="349" r:id="rId11"/>
    <p:sldId id="358" r:id="rId12"/>
    <p:sldId id="394" r:id="rId13"/>
    <p:sldId id="395" r:id="rId14"/>
    <p:sldId id="396" r:id="rId15"/>
    <p:sldId id="397" r:id="rId16"/>
    <p:sldId id="411" r:id="rId17"/>
    <p:sldId id="412" r:id="rId18"/>
    <p:sldId id="413" r:id="rId19"/>
    <p:sldId id="414" r:id="rId20"/>
    <p:sldId id="415" r:id="rId21"/>
    <p:sldId id="372" r:id="rId22"/>
    <p:sldId id="416" r:id="rId23"/>
    <p:sldId id="398" r:id="rId24"/>
    <p:sldId id="399" r:id="rId25"/>
    <p:sldId id="400" r:id="rId26"/>
    <p:sldId id="401" r:id="rId27"/>
    <p:sldId id="402" r:id="rId28"/>
    <p:sldId id="403" r:id="rId29"/>
    <p:sldId id="404" r:id="rId30"/>
    <p:sldId id="40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62" y="1988840"/>
            <a:ext cx="4390476" cy="1161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952" y="3807835"/>
            <a:ext cx="11038095" cy="11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952" y="1243285"/>
            <a:ext cx="11238095" cy="43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8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2048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68952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2433762"/>
            <a:ext cx="11171428" cy="19904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4502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302114"/>
            <a:ext cx="11809524" cy="5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1353915"/>
            <a:ext cx="11161905" cy="51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8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9733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65480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73124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619" y="1819476"/>
            <a:ext cx="11304762" cy="32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1538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6599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401535"/>
            <a:ext cx="11704762" cy="51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1401535"/>
            <a:ext cx="11066667" cy="51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406876"/>
            <a:ext cx="11142857" cy="51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8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010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9692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67337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938524"/>
            <a:ext cx="11190476" cy="29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1538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689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1068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454495"/>
            <a:ext cx="11752381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386143"/>
            <a:ext cx="11685714" cy="40857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808" y="2492896"/>
            <a:ext cx="86409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28" y="1396193"/>
            <a:ext cx="11257143" cy="50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8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510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8535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69652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474701"/>
            <a:ext cx="11152381" cy="52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6369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71703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7666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86624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419476"/>
            <a:ext cx="11828571" cy="4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71" y="2443285"/>
            <a:ext cx="10742857" cy="1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1342380"/>
            <a:ext cx="11000000" cy="7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047" y="2401535"/>
            <a:ext cx="11161905" cy="41238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2687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40153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54742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62387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67717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1352809"/>
            <a:ext cx="11161905" cy="41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1564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72514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714" y="1349733"/>
            <a:ext cx="11228571" cy="52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64502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71523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79168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238" y="1348047"/>
            <a:ext cx="11209524" cy="41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9249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70366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314714"/>
            <a:ext cx="11790476" cy="4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390905"/>
            <a:ext cx="11019047" cy="4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524" y="2557571"/>
            <a:ext cx="10780952" cy="17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38095" cy="52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834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70622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85211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411058"/>
            <a:ext cx="11723809" cy="51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492896"/>
            <a:ext cx="79208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0000"/>
          <a:stretch/>
        </p:blipFill>
        <p:spPr>
          <a:xfrm>
            <a:off x="557905" y="2195866"/>
            <a:ext cx="11076190" cy="303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1909952"/>
            <a:ext cx="11076190" cy="3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1340768"/>
            <a:ext cx="11057143" cy="39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238" y="5373216"/>
            <a:ext cx="11009524" cy="14571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5334235"/>
            <a:ext cx="979308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410" y="6165304"/>
            <a:ext cx="979308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409952"/>
            <a:ext cx="11866667" cy="4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90" y="1938524"/>
            <a:ext cx="11247619" cy="29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1683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689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12225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2025-08-09T10:44:20Z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