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46" r:id="rId3"/>
    <p:sldId id="345" r:id="rId4"/>
    <p:sldId id="390" r:id="rId5"/>
    <p:sldId id="391" r:id="rId6"/>
    <p:sldId id="392" r:id="rId7"/>
    <p:sldId id="393" r:id="rId8"/>
    <p:sldId id="347" r:id="rId9"/>
    <p:sldId id="348" r:id="rId10"/>
    <p:sldId id="349" r:id="rId11"/>
    <p:sldId id="358" r:id="rId12"/>
    <p:sldId id="394" r:id="rId13"/>
    <p:sldId id="395" r:id="rId14"/>
    <p:sldId id="396" r:id="rId15"/>
    <p:sldId id="397" r:id="rId16"/>
    <p:sldId id="411" r:id="rId17"/>
    <p:sldId id="412" r:id="rId18"/>
    <p:sldId id="413" r:id="rId19"/>
    <p:sldId id="414" r:id="rId20"/>
    <p:sldId id="415" r:id="rId21"/>
    <p:sldId id="372" r:id="rId22"/>
    <p:sldId id="416" r:id="rId23"/>
    <p:sldId id="398" r:id="rId24"/>
    <p:sldId id="399" r:id="rId25"/>
    <p:sldId id="400" r:id="rId26"/>
    <p:sldId id="401" r:id="rId27"/>
    <p:sldId id="402" r:id="rId28"/>
    <p:sldId id="403" r:id="rId29"/>
    <p:sldId id="404" r:id="rId30"/>
    <p:sldId id="40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000" y="2204864"/>
            <a:ext cx="4400000" cy="11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66" y="4139303"/>
            <a:ext cx="11066667" cy="11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475407"/>
            <a:ext cx="11171428" cy="4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09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47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780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2038524"/>
            <a:ext cx="11142857" cy="2780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7339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095666"/>
            <a:ext cx="11666667" cy="2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484931"/>
            <a:ext cx="11104762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67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1846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9074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69487"/>
            <a:ext cx="11590476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51292"/>
            <a:ext cx="10569131" cy="54620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63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7858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5085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768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028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89114"/>
            <a:ext cx="11571428" cy="4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48771"/>
            <a:ext cx="10741139" cy="55795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249" y="3187268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249" y="4182691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249" y="5154965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249" y="6069365"/>
            <a:ext cx="10441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437312"/>
            <a:ext cx="11057143" cy="48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103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330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303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452177"/>
            <a:ext cx="11076190" cy="4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831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4161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1388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503979"/>
            <a:ext cx="11580952" cy="47333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358261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79590"/>
            <a:ext cx="11676190" cy="4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2519476"/>
            <a:ext cx="11000000" cy="1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80749"/>
            <a:ext cx="11123809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788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464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187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916832"/>
            <a:ext cx="11066667" cy="1838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666" y="3927136"/>
            <a:ext cx="11066667" cy="780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9873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249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3194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41495"/>
            <a:ext cx="11123809" cy="47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90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0015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187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000428"/>
            <a:ext cx="11066667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770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624238"/>
            <a:ext cx="11628571" cy="3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524" y="1487955"/>
            <a:ext cx="9780952" cy="4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441495"/>
            <a:ext cx="10923809" cy="47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9505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262" y="3476744"/>
            <a:ext cx="109476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262" y="4437443"/>
            <a:ext cx="109476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262" y="5398142"/>
            <a:ext cx="109476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423606"/>
            <a:ext cx="11085714" cy="48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08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584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885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8400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548047"/>
            <a:ext cx="11066667" cy="37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736957" cy="55434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87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3083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031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9853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212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341368"/>
            <a:ext cx="11114286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4293096"/>
            <a:ext cx="96615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030" y="5219070"/>
            <a:ext cx="11112602" cy="1522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79590"/>
            <a:ext cx="11638095" cy="4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470066"/>
            <a:ext cx="11076190" cy="4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562333"/>
            <a:ext cx="11209524" cy="3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871025"/>
            <a:ext cx="11028571" cy="26380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749986"/>
            <a:ext cx="8676190" cy="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05190"/>
            <a:ext cx="11733333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2025-08-09T10:54:38Z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