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8" r:id="rId37"/>
    <p:sldId id="419" r:id="rId38"/>
    <p:sldId id="422" r:id="rId39"/>
    <p:sldId id="423" r:id="rId40"/>
    <p:sldId id="424" r:id="rId41"/>
    <p:sldId id="425" r:id="rId42"/>
    <p:sldId id="426" r:id="rId43"/>
    <p:sldId id="427" r:id="rId44"/>
    <p:sldId id="428" r:id="rId45"/>
    <p:sldId id="429" r:id="rId46"/>
    <p:sldId id="430" r:id="rId47"/>
    <p:sldId id="431" r:id="rId48"/>
    <p:sldId id="420" r:id="rId49"/>
    <p:sldId id="421" r:id="rId50"/>
    <p:sldId id="417" r:id="rId51"/>
    <p:sldId id="432" r:id="rId52"/>
    <p:sldId id="442" r:id="rId53"/>
    <p:sldId id="433" r:id="rId54"/>
    <p:sldId id="434" r:id="rId55"/>
    <p:sldId id="435" r:id="rId56"/>
    <p:sldId id="436" r:id="rId57"/>
    <p:sldId id="437" r:id="rId58"/>
    <p:sldId id="438" r:id="rId59"/>
    <p:sldId id="439" r:id="rId60"/>
    <p:sldId id="440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8759" r="8268"/>
          <a:stretch/>
        </p:blipFill>
        <p:spPr>
          <a:xfrm>
            <a:off x="-24680" y="1700808"/>
            <a:ext cx="12169352" cy="17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524" y="4103073"/>
            <a:ext cx="6980952" cy="8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2371857"/>
            <a:ext cx="11123809" cy="2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357052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880" y="3074682"/>
            <a:ext cx="11207759" cy="2010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2148047"/>
            <a:ext cx="11619047" cy="2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933056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2114714"/>
            <a:ext cx="10990476" cy="2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068960"/>
            <a:ext cx="10103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994935"/>
            <a:ext cx="10103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63566"/>
            <a:ext cx="11780952" cy="4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35699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8698" y="4329265"/>
            <a:ext cx="46038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46709"/>
            <a:ext cx="11666667" cy="5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5" y="4221088"/>
            <a:ext cx="110899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5" y="5170212"/>
            <a:ext cx="110899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6073038"/>
            <a:ext cx="110899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40209"/>
            <a:ext cx="11780952" cy="5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570645"/>
            <a:ext cx="11742857" cy="4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614714"/>
            <a:ext cx="11619047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56233"/>
            <a:ext cx="11742857" cy="5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988840"/>
            <a:ext cx="11657143" cy="16571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762" y="3825524"/>
            <a:ext cx="11590476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420129"/>
            <a:ext cx="11790476" cy="4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327662"/>
            <a:ext cx="11647619" cy="5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322320"/>
            <a:ext cx="11066667" cy="5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757571"/>
            <a:ext cx="11047619" cy="1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636912"/>
            <a:ext cx="964907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395" y="3597611"/>
            <a:ext cx="9649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18138"/>
            <a:ext cx="11619047" cy="54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2724238"/>
            <a:ext cx="11104762" cy="1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2724238"/>
            <a:ext cx="96568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4237" y="3573016"/>
            <a:ext cx="105983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284225"/>
            <a:ext cx="11676190" cy="5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0968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5039216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5953616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2148047"/>
            <a:ext cx="11676190" cy="2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238018"/>
            <a:ext cx="11266667" cy="4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857" y="5883066"/>
            <a:ext cx="11114286" cy="7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063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08598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4668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9580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8176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4678"/>
          <a:stretch/>
        </p:blipFill>
        <p:spPr>
          <a:xfrm>
            <a:off x="538857" y="1556792"/>
            <a:ext cx="11114286" cy="4680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1402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747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0070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2171857"/>
            <a:ext cx="11647619" cy="2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2657571"/>
            <a:ext cx="11600000" cy="15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290905"/>
            <a:ext cx="11704762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262333"/>
            <a:ext cx="11761905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507002"/>
            <a:ext cx="11276190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54621"/>
            <a:ext cx="11714286" cy="4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581381"/>
            <a:ext cx="11685714" cy="3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652809"/>
            <a:ext cx="11628571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68760"/>
            <a:ext cx="11695238" cy="27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8759"/>
          <a:stretch/>
        </p:blipFill>
        <p:spPr>
          <a:xfrm>
            <a:off x="985791" y="4149080"/>
            <a:ext cx="10942857" cy="15121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602240"/>
            <a:ext cx="10990476" cy="4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3" y="1338524"/>
            <a:ext cx="11333333" cy="4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077072"/>
            <a:ext cx="977112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7776" y="4887300"/>
            <a:ext cx="12037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31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284225"/>
            <a:ext cx="11609524" cy="5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1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24312"/>
            <a:ext cx="11647619" cy="4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01082"/>
            <a:ext cx="11685714" cy="4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7" y="3259276"/>
            <a:ext cx="10091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7" y="4221088"/>
            <a:ext cx="10091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7" y="5122800"/>
            <a:ext cx="10091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76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138524"/>
            <a:ext cx="11047619" cy="2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68960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06509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04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38524"/>
            <a:ext cx="11742857" cy="3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11128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61707"/>
            <a:ext cx="111280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06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2124238"/>
            <a:ext cx="11638095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2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340768"/>
            <a:ext cx="11142857" cy="3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286" y="4960416"/>
            <a:ext cx="11171428" cy="1780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063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785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0455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05368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97965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27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44518"/>
            <a:ext cx="11628571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2205190"/>
            <a:ext cx="11628571" cy="2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32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51018"/>
            <a:ext cx="11628571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61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990905"/>
            <a:ext cx="11638095" cy="2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8230"/>
            <a:ext cx="11363663" cy="550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648047"/>
            <a:ext cx="11685714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2643285"/>
            <a:ext cx="11600000" cy="1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83772"/>
            <a:ext cx="11609524" cy="46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107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508161"/>
            <a:ext cx="11352381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64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252809"/>
            <a:ext cx="11352381" cy="4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293096"/>
            <a:ext cx="9937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478" y="4952853"/>
            <a:ext cx="11780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40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403399"/>
            <a:ext cx="11561905" cy="4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1855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12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324238"/>
            <a:ext cx="11171428" cy="4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284984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006" y="3921592"/>
            <a:ext cx="11193625" cy="1900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2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538524"/>
            <a:ext cx="11676190" cy="3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464267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323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2090905"/>
            <a:ext cx="10961905" cy="2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10305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64383"/>
            <a:ext cx="10305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763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268760"/>
            <a:ext cx="11590476" cy="5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221088"/>
            <a:ext cx="109798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158638"/>
            <a:ext cx="109798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6188785"/>
            <a:ext cx="109798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44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497479"/>
            <a:ext cx="11857143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37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662333"/>
            <a:ext cx="11761905" cy="3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757571"/>
            <a:ext cx="11838095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1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505843"/>
            <a:ext cx="11142857" cy="4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757571"/>
            <a:ext cx="11247619" cy="3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581128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379463"/>
            <a:ext cx="11523809" cy="5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98</cp:revision>
  <dcterms:created xsi:type="dcterms:W3CDTF">2015-09-16T06:44:00Z</dcterms:created>
  <dcterms:modified xsi:type="dcterms:W3CDTF">2025-08-09T10:58:06Z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