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8"/>
  </p:notesMasterIdLst>
  <p:handoutMasterIdLst>
    <p:handoutMasterId r:id="rId79"/>
  </p:handoutMasterIdLst>
  <p:sldIdLst>
    <p:sldId id="302" r:id="rId2"/>
    <p:sldId id="396" r:id="rId3"/>
    <p:sldId id="397" r:id="rId4"/>
    <p:sldId id="398" r:id="rId5"/>
    <p:sldId id="399" r:id="rId6"/>
    <p:sldId id="469" r:id="rId7"/>
    <p:sldId id="470" r:id="rId8"/>
    <p:sldId id="400" r:id="rId9"/>
    <p:sldId id="401" r:id="rId10"/>
    <p:sldId id="402" r:id="rId11"/>
    <p:sldId id="403" r:id="rId12"/>
    <p:sldId id="404" r:id="rId13"/>
    <p:sldId id="405" r:id="rId14"/>
    <p:sldId id="406" r:id="rId15"/>
    <p:sldId id="407" r:id="rId16"/>
    <p:sldId id="408" r:id="rId17"/>
    <p:sldId id="409" r:id="rId18"/>
    <p:sldId id="410" r:id="rId19"/>
    <p:sldId id="411" r:id="rId20"/>
    <p:sldId id="412" r:id="rId21"/>
    <p:sldId id="413" r:id="rId22"/>
    <p:sldId id="414" r:id="rId23"/>
    <p:sldId id="415" r:id="rId24"/>
    <p:sldId id="416" r:id="rId25"/>
    <p:sldId id="417" r:id="rId26"/>
    <p:sldId id="418" r:id="rId27"/>
    <p:sldId id="419" r:id="rId28"/>
    <p:sldId id="420" r:id="rId29"/>
    <p:sldId id="421" r:id="rId30"/>
    <p:sldId id="422" r:id="rId31"/>
    <p:sldId id="423" r:id="rId32"/>
    <p:sldId id="424" r:id="rId33"/>
    <p:sldId id="425" r:id="rId34"/>
    <p:sldId id="426" r:id="rId35"/>
    <p:sldId id="427" r:id="rId36"/>
    <p:sldId id="428" r:id="rId37"/>
    <p:sldId id="429" r:id="rId38"/>
    <p:sldId id="430" r:id="rId39"/>
    <p:sldId id="431" r:id="rId40"/>
    <p:sldId id="432" r:id="rId41"/>
    <p:sldId id="433" r:id="rId42"/>
    <p:sldId id="434" r:id="rId43"/>
    <p:sldId id="435" r:id="rId44"/>
    <p:sldId id="436" r:id="rId45"/>
    <p:sldId id="437" r:id="rId46"/>
    <p:sldId id="438" r:id="rId47"/>
    <p:sldId id="439" r:id="rId48"/>
    <p:sldId id="440" r:id="rId49"/>
    <p:sldId id="441" r:id="rId50"/>
    <p:sldId id="442" r:id="rId51"/>
    <p:sldId id="443" r:id="rId52"/>
    <p:sldId id="444" r:id="rId53"/>
    <p:sldId id="445" r:id="rId54"/>
    <p:sldId id="446" r:id="rId55"/>
    <p:sldId id="447" r:id="rId56"/>
    <p:sldId id="448" r:id="rId57"/>
    <p:sldId id="449" r:id="rId58"/>
    <p:sldId id="450" r:id="rId59"/>
    <p:sldId id="451" r:id="rId60"/>
    <p:sldId id="452" r:id="rId61"/>
    <p:sldId id="453" r:id="rId62"/>
    <p:sldId id="454" r:id="rId63"/>
    <p:sldId id="455" r:id="rId64"/>
    <p:sldId id="456" r:id="rId65"/>
    <p:sldId id="457" r:id="rId66"/>
    <p:sldId id="458" r:id="rId67"/>
    <p:sldId id="459" r:id="rId68"/>
    <p:sldId id="460" r:id="rId69"/>
    <p:sldId id="461" r:id="rId70"/>
    <p:sldId id="463" r:id="rId71"/>
    <p:sldId id="462" r:id="rId72"/>
    <p:sldId id="464" r:id="rId73"/>
    <p:sldId id="465" r:id="rId74"/>
    <p:sldId id="466" r:id="rId75"/>
    <p:sldId id="467" r:id="rId76"/>
    <p:sldId id="468" r:id="rId77"/>
  </p:sldIdLst>
  <p:sldSz cx="12192000" cy="6858000"/>
  <p:notesSz cx="6858000" cy="9144000"/>
  <p:custDataLst>
    <p:tags r:id="rId8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250" autoAdjust="0"/>
    <p:restoredTop sz="94660"/>
  </p:normalViewPr>
  <p:slideViewPr>
    <p:cSldViewPr showGuides="1">
      <p:cViewPr varScale="1">
        <p:scale>
          <a:sx n="83" d="100"/>
          <a:sy n="83" d="100"/>
        </p:scale>
        <p:origin x="858" y="78"/>
      </p:cViewPr>
      <p:guideLst>
        <p:guide orient="horz" pos="2160"/>
        <p:guide pos="384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84" Type="http://schemas.openxmlformats.org/officeDocument/2006/relationships/tableStyles" Target="tableStyle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notesMaster" Target="notesMasters/notesMaster1.xml"/><Relationship Id="rId8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tags" Target="tags/tag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1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1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1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1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1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1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1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1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1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1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2190" y="2157571"/>
            <a:ext cx="11447619" cy="254285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3619" y="2743285"/>
            <a:ext cx="11304762" cy="13714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9555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135"/>
          <a:stretch/>
        </p:blipFill>
        <p:spPr>
          <a:xfrm>
            <a:off x="623392" y="1268760"/>
            <a:ext cx="10847060" cy="55446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77055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0286" y="2571857"/>
            <a:ext cx="11171428" cy="17142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5449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6476" y="1624238"/>
            <a:ext cx="11419047" cy="360952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1628800"/>
            <a:ext cx="1159328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60" y="2348880"/>
            <a:ext cx="1159328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3121934"/>
            <a:ext cx="1159328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5360" y="3874289"/>
            <a:ext cx="1159328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35360" y="4603494"/>
            <a:ext cx="1159328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92580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2190" y="1291431"/>
            <a:ext cx="11847619" cy="516190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4869160"/>
            <a:ext cx="108012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8784" y="5633088"/>
            <a:ext cx="108012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411918" y="5633088"/>
            <a:ext cx="108012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858753" y="5633088"/>
            <a:ext cx="108012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97192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4095" y="1633762"/>
            <a:ext cx="11123809" cy="35904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78139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762" y="1619476"/>
            <a:ext cx="11790476" cy="361904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4460262"/>
            <a:ext cx="784887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51790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6000" y="1412776"/>
            <a:ext cx="11400000" cy="206666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2666" y="3527915"/>
            <a:ext cx="11266667" cy="2133333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35360" y="1340768"/>
            <a:ext cx="1159328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2081548"/>
            <a:ext cx="1159328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5360" y="2845477"/>
            <a:ext cx="1159328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35360" y="3539958"/>
            <a:ext cx="1159328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35360" y="4303887"/>
            <a:ext cx="1159328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35360" y="5033092"/>
            <a:ext cx="1159328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01028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41800"/>
            <a:ext cx="11420806" cy="557157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40415" y="3212976"/>
            <a:ext cx="1913497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39484" y="3895883"/>
            <a:ext cx="1844147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881874" y="4636663"/>
            <a:ext cx="331047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673793" y="4636663"/>
            <a:ext cx="108012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58462" y="5377443"/>
            <a:ext cx="286127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268416" y="5377443"/>
            <a:ext cx="219573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98001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5524" y="1371804"/>
            <a:ext cx="11380952" cy="500952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88288" y="1916832"/>
            <a:ext cx="302433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28136" y="2680763"/>
            <a:ext cx="108012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421806" y="3421541"/>
            <a:ext cx="3610297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202150" y="3421541"/>
            <a:ext cx="358432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89240" y="4173896"/>
            <a:ext cx="108012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528398" y="4914676"/>
            <a:ext cx="315988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06158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5524" y="1372963"/>
            <a:ext cx="11780952" cy="51523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51911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43268"/>
            <a:ext cx="11286314" cy="55701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98692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9333" y="2005190"/>
            <a:ext cx="11733333" cy="2847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42582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5047" y="2029000"/>
            <a:ext cx="11761905" cy="28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8963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1878" y="1340768"/>
            <a:ext cx="10704762" cy="6380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9809" y="2089819"/>
            <a:ext cx="11752381" cy="35714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94545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4571" y="1629000"/>
            <a:ext cx="11742857" cy="36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26870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31968"/>
            <a:ext cx="11425568" cy="55878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04967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2666" y="1434288"/>
            <a:ext cx="11666667" cy="5019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01488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4571" y="1600428"/>
            <a:ext cx="11742857" cy="3657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20925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4095" y="2009952"/>
            <a:ext cx="11723809" cy="28380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63526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4735" y="2492896"/>
            <a:ext cx="10761905" cy="53333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237" y="3212976"/>
            <a:ext cx="11809524" cy="12952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16062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0286" y="1271857"/>
            <a:ext cx="11171428" cy="431428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1052736"/>
            <a:ext cx="108012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12025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905" y="1538597"/>
            <a:ext cx="11676190" cy="42666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72491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762" y="1633762"/>
            <a:ext cx="11790476" cy="35904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41484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905" y="1629000"/>
            <a:ext cx="11676190" cy="36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29522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857" y="1657571"/>
            <a:ext cx="11714286" cy="35428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08459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3619" y="2762333"/>
            <a:ext cx="11704762" cy="13333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6055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5047" y="1516979"/>
            <a:ext cx="11361905" cy="515238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1484784"/>
            <a:ext cx="1159328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60" y="2225564"/>
            <a:ext cx="1159328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2996952"/>
            <a:ext cx="1159328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5360" y="3753422"/>
            <a:ext cx="1159328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35360" y="4482627"/>
            <a:ext cx="1159328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35360" y="5223407"/>
            <a:ext cx="1159328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35360" y="5952612"/>
            <a:ext cx="1159328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37087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3619" y="1268760"/>
            <a:ext cx="11704762" cy="202857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90532" y="3356992"/>
            <a:ext cx="10350084" cy="348097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429613" y="3933056"/>
            <a:ext cx="1029714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29613" y="4650685"/>
            <a:ext cx="1029714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29613" y="5368317"/>
            <a:ext cx="1029714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244418" y="6062798"/>
            <a:ext cx="1029714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5601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6476" y="1371804"/>
            <a:ext cx="11219047" cy="500952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3429000"/>
            <a:ext cx="1087320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4123481"/>
            <a:ext cx="1087320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3432" y="4887411"/>
            <a:ext cx="1087320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83432" y="5605041"/>
            <a:ext cx="1087320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6427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0286" y="1468201"/>
            <a:ext cx="11771428" cy="505714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384" y="2060848"/>
            <a:ext cx="1143033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1384" y="2790053"/>
            <a:ext cx="1143033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1384" y="3496109"/>
            <a:ext cx="1143033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51384" y="4294762"/>
            <a:ext cx="1143033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51384" y="4977668"/>
            <a:ext cx="1143033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51384" y="5753172"/>
            <a:ext cx="1143033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27284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857" y="2438524"/>
            <a:ext cx="11714286" cy="19809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22227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0286" y="2776619"/>
            <a:ext cx="11171428" cy="130476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375920" y="3356992"/>
            <a:ext cx="108012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33062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70068"/>
            <a:ext cx="10688179" cy="551531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1268760"/>
            <a:ext cx="1159328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60" y="1986391"/>
            <a:ext cx="1159328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2680872"/>
            <a:ext cx="1159328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5360" y="3398503"/>
            <a:ext cx="1159328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35360" y="4116133"/>
            <a:ext cx="1159328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35360" y="4833764"/>
            <a:ext cx="1159328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35360" y="5516669"/>
            <a:ext cx="1159328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35360" y="6234300"/>
            <a:ext cx="1159328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16231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4095" y="1700428"/>
            <a:ext cx="11723809" cy="3457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375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72423"/>
            <a:ext cx="11560060" cy="55409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16244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4571" y="1358098"/>
            <a:ext cx="11742857" cy="50952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57335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762" y="1281381"/>
            <a:ext cx="11790476" cy="42952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6857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53679"/>
            <a:ext cx="11358322" cy="55596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67761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3143" y="1490978"/>
            <a:ext cx="11685714" cy="43142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8483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809" y="2371857"/>
            <a:ext cx="11552381" cy="21142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10250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4095" y="1534868"/>
            <a:ext cx="11723809" cy="49904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44577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905" y="1709952"/>
            <a:ext cx="11676190" cy="34380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14390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857" y="1609952"/>
            <a:ext cx="11314286" cy="363809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9616" y="2996952"/>
            <a:ext cx="108012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165316" y="2996952"/>
            <a:ext cx="152297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50852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809" y="2009952"/>
            <a:ext cx="11752381" cy="28380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49950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9333" y="1281381"/>
            <a:ext cx="11733333" cy="429523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2060848"/>
            <a:ext cx="64807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97355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1238" y="2029000"/>
            <a:ext cx="11009524" cy="28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2418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0286" y="1271857"/>
            <a:ext cx="11771428" cy="431428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5315" y="5699796"/>
            <a:ext cx="10933333" cy="609524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95400" y="2573921"/>
            <a:ext cx="1128631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5400" y="3291551"/>
            <a:ext cx="1128631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95400" y="4101779"/>
            <a:ext cx="1128631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95400" y="4842559"/>
            <a:ext cx="1128631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95400" y="5513890"/>
            <a:ext cx="1128631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92024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2666" y="1648047"/>
            <a:ext cx="11666667" cy="356190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2959669"/>
            <a:ext cx="1128631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3712024"/>
            <a:ext cx="1128631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7408" y="4452804"/>
            <a:ext cx="1128631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87379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3619" y="1367622"/>
            <a:ext cx="11704762" cy="5085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61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2190" y="1424765"/>
            <a:ext cx="11847619" cy="50285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38855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238" y="1534415"/>
            <a:ext cx="11809524" cy="43428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66813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3619" y="1281381"/>
            <a:ext cx="11704762" cy="42952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31376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4095" y="1700808"/>
            <a:ext cx="11723809" cy="216190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1132" y="3970645"/>
            <a:ext cx="11009524" cy="2266667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215680" y="2348880"/>
            <a:ext cx="57606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37114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0286" y="1271857"/>
            <a:ext cx="11171428" cy="431428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1052736"/>
            <a:ext cx="108012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71273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9333" y="1321162"/>
            <a:ext cx="11333333" cy="527619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5520" y="5949280"/>
            <a:ext cx="784887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55746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4571" y="1938524"/>
            <a:ext cx="11742857" cy="298095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3284984"/>
            <a:ext cx="109119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5440" y="4048913"/>
            <a:ext cx="109119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15088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4571" y="1948047"/>
            <a:ext cx="11742857" cy="296190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2564904"/>
            <a:ext cx="110560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3305683"/>
            <a:ext cx="110560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1424" y="4127486"/>
            <a:ext cx="110560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94065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8381" y="1581381"/>
            <a:ext cx="11695238" cy="369523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1" y="2996952"/>
            <a:ext cx="10960187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1" y="3772456"/>
            <a:ext cx="10960187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3431" y="4547960"/>
            <a:ext cx="10960187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4286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4095" y="1448047"/>
            <a:ext cx="11723809" cy="3961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02421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238" y="1843285"/>
            <a:ext cx="11809524" cy="31714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44628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7780952" cy="6380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03712" y="1986876"/>
            <a:ext cx="5104762" cy="4685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58059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762" y="1562333"/>
            <a:ext cx="11790476" cy="373333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2962227"/>
            <a:ext cx="1116124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400" y="3760880"/>
            <a:ext cx="1116124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5400" y="4524809"/>
            <a:ext cx="1116124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09219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3619" y="1943285"/>
            <a:ext cx="11704762" cy="29714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3234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5524" y="1519476"/>
            <a:ext cx="11180952" cy="381904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1484784"/>
            <a:ext cx="1159328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60" y="2295012"/>
            <a:ext cx="1159328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3082090"/>
            <a:ext cx="1159328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5360" y="3892318"/>
            <a:ext cx="1159328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35360" y="4667821"/>
            <a:ext cx="1159328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08312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0286" y="2776619"/>
            <a:ext cx="11171428" cy="130476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375920" y="3356992"/>
            <a:ext cx="108012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74530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9333" y="1529000"/>
            <a:ext cx="11133333" cy="3800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1484784"/>
            <a:ext cx="1159328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60" y="2341310"/>
            <a:ext cx="1159328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3116814"/>
            <a:ext cx="1159328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5360" y="3903892"/>
            <a:ext cx="1159328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35360" y="4714120"/>
            <a:ext cx="1159328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86347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9333" y="1526050"/>
            <a:ext cx="11733333" cy="44952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5263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9523809" cy="140952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66269" y="2924944"/>
            <a:ext cx="8800000" cy="28952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0816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556792"/>
            <a:ext cx="11171428" cy="4761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86044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8381" y="1748047"/>
            <a:ext cx="11095238" cy="3361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10038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1238" y="1437312"/>
            <a:ext cx="11009524" cy="48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9944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762" y="1422447"/>
            <a:ext cx="11190476" cy="47428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20896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16352"/>
          <a:stretch/>
        </p:blipFill>
        <p:spPr>
          <a:xfrm>
            <a:off x="181714" y="2186016"/>
            <a:ext cx="11828571" cy="30431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02251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714" y="1590905"/>
            <a:ext cx="11428571" cy="36761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6871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ZmM0NTFiNGNiMWI1NmFiNTI4ZGFkNWRlYTA1ZWE2M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</TotalTime>
  <Words>0</Words>
  <Application>Microsoft Office PowerPoint</Application>
  <PresentationFormat>宽屏</PresentationFormat>
  <Paragraphs>0</Paragraphs>
  <Slides>76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76</vt:i4>
      </vt:variant>
    </vt:vector>
  </HeadingPairs>
  <TitlesOfParts>
    <vt:vector size="8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95</cp:revision>
  <dcterms:created xsi:type="dcterms:W3CDTF">2015-09-16T06:44:00Z</dcterms:created>
  <dcterms:modified xsi:type="dcterms:W3CDTF">2025-08-09T10:02:10Z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