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1988840"/>
            <a:ext cx="4390476" cy="1161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905" y="3850112"/>
            <a:ext cx="5276190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695666"/>
            <a:ext cx="11657143" cy="3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428999"/>
            <a:ext cx="43924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6169" y="4424422"/>
            <a:ext cx="43924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749247"/>
            <a:ext cx="11133333" cy="44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1749247"/>
            <a:ext cx="15342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1689" y="2617348"/>
            <a:ext cx="15342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0246" y="2617348"/>
            <a:ext cx="270780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4190" y="4469297"/>
            <a:ext cx="270780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12394" y="4477219"/>
            <a:ext cx="426412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9842" y="5426343"/>
            <a:ext cx="36541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2143285"/>
            <a:ext cx="11076190" cy="2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3068960"/>
            <a:ext cx="18002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7904" y="3973163"/>
            <a:ext cx="27518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5974" y="3937061"/>
            <a:ext cx="427239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99" y="1210112"/>
            <a:ext cx="11257743" cy="56563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01008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252809"/>
            <a:ext cx="11142857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248047"/>
            <a:ext cx="11171428" cy="2361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609952"/>
            <a:ext cx="7323809" cy="5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4001987"/>
            <a:ext cx="9937104" cy="1150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11764"/>
            <a:ext cx="11752381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31825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246225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2552809"/>
            <a:ext cx="11790476" cy="1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501008"/>
            <a:ext cx="712879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14714"/>
            <a:ext cx="11695238" cy="4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95573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998398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970671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838772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343285"/>
            <a:ext cx="11704762" cy="2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71" y="1805190"/>
            <a:ext cx="11942857" cy="3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344392"/>
            <a:ext cx="11714286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311638"/>
            <a:ext cx="11638095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709952"/>
            <a:ext cx="11542857" cy="3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29000"/>
            <a:ext cx="11714286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204864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8" y="1628800"/>
            <a:ext cx="10857143" cy="17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190" y="3553010"/>
            <a:ext cx="10847619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719476"/>
            <a:ext cx="10828571" cy="3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549227"/>
            <a:ext cx="73448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57571"/>
            <a:ext cx="11685714" cy="3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437112"/>
            <a:ext cx="78488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29000"/>
            <a:ext cx="11695238" cy="4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132856"/>
            <a:ext cx="25922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1176" y="4922355"/>
            <a:ext cx="25922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619" y="2081381"/>
            <a:ext cx="10904762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068960"/>
            <a:ext cx="45365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143285"/>
            <a:ext cx="11695238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5361"/>
          <a:stretch/>
        </p:blipFill>
        <p:spPr>
          <a:xfrm>
            <a:off x="405524" y="1566842"/>
            <a:ext cx="11380952" cy="510251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4005064"/>
            <a:ext cx="49685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5778" y="4907889"/>
            <a:ext cx="459459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40958" y="5833864"/>
            <a:ext cx="142725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143" y="1327662"/>
            <a:ext cx="10885714" cy="5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763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559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03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7320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3724"/>
          <a:stretch/>
        </p:blipFill>
        <p:spPr>
          <a:xfrm>
            <a:off x="291238" y="1473995"/>
            <a:ext cx="11609524" cy="497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80749"/>
            <a:ext cx="11685714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000" y="2086143"/>
            <a:ext cx="8000000" cy="2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086143"/>
            <a:ext cx="12961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8882" y="2965819"/>
            <a:ext cx="12961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41414" y="3903368"/>
            <a:ext cx="353896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21162"/>
            <a:ext cx="11580952" cy="5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41368"/>
            <a:ext cx="11628571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276872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14" y="3114714"/>
            <a:ext cx="10028571" cy="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14714"/>
            <a:ext cx="87849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43285"/>
            <a:ext cx="11714286" cy="35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483202"/>
            <a:ext cx="10225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4397602"/>
            <a:ext cx="10225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988840"/>
            <a:ext cx="11028571" cy="1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045" y="3872184"/>
            <a:ext cx="10228571" cy="7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2904257"/>
            <a:ext cx="10153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3888105"/>
            <a:ext cx="10153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