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45" r:id="rId3"/>
    <p:sldId id="346" r:id="rId4"/>
    <p:sldId id="390" r:id="rId5"/>
    <p:sldId id="391" r:id="rId6"/>
    <p:sldId id="392" r:id="rId7"/>
    <p:sldId id="422" r:id="rId8"/>
    <p:sldId id="423" r:id="rId9"/>
    <p:sldId id="424" r:id="rId10"/>
    <p:sldId id="425" r:id="rId11"/>
    <p:sldId id="426" r:id="rId12"/>
    <p:sldId id="427" r:id="rId13"/>
    <p:sldId id="393" r:id="rId14"/>
    <p:sldId id="347" r:id="rId15"/>
    <p:sldId id="348" r:id="rId16"/>
    <p:sldId id="349" r:id="rId17"/>
    <p:sldId id="358" r:id="rId18"/>
    <p:sldId id="394" r:id="rId19"/>
    <p:sldId id="395" r:id="rId20"/>
    <p:sldId id="396" r:id="rId21"/>
    <p:sldId id="397" r:id="rId22"/>
    <p:sldId id="411" r:id="rId23"/>
    <p:sldId id="412" r:id="rId24"/>
    <p:sldId id="413" r:id="rId25"/>
    <p:sldId id="414" r:id="rId26"/>
    <p:sldId id="415" r:id="rId27"/>
    <p:sldId id="372" r:id="rId28"/>
    <p:sldId id="416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8381" y="2204864"/>
            <a:ext cx="4295238" cy="11809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7428" y="3854295"/>
            <a:ext cx="3257143" cy="9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494455"/>
            <a:ext cx="11666667" cy="47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498450"/>
            <a:ext cx="9433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35947" y="5500870"/>
            <a:ext cx="9433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574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114306" cy="55068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132856"/>
            <a:ext cx="13212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6960" y="3140968"/>
            <a:ext cx="26888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19173" y="4124816"/>
            <a:ext cx="29185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74363" y="5085184"/>
            <a:ext cx="378958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13522" y="5085184"/>
            <a:ext cx="378958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8292" y="6022733"/>
            <a:ext cx="50418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152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19" y="2000428"/>
            <a:ext cx="11104762" cy="28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1" y="2035486"/>
            <a:ext cx="34641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6743" y="3088783"/>
            <a:ext cx="1041788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08871" y="4037907"/>
            <a:ext cx="133074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12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327662"/>
            <a:ext cx="11695238" cy="54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933056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47082" y="3933056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53410" y="5993350"/>
            <a:ext cx="42711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619" y="2505190"/>
            <a:ext cx="11304762" cy="184761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3619316"/>
            <a:ext cx="28803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562280"/>
            <a:ext cx="11723809" cy="48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73016"/>
            <a:ext cx="11118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568438"/>
            <a:ext cx="11118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598585"/>
            <a:ext cx="11118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532550"/>
            <a:ext cx="11657143" cy="4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582487"/>
            <a:ext cx="11657143" cy="49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490905"/>
            <a:ext cx="11638095" cy="38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2052"/>
            <a:ext cx="11267266" cy="555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57" y="1645677"/>
            <a:ext cx="11914286" cy="4447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2505190"/>
            <a:ext cx="11723809" cy="18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64502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286" y="1443285"/>
            <a:ext cx="11171428" cy="39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428" y="1474248"/>
            <a:ext cx="11257143" cy="46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1" y="5517232"/>
            <a:ext cx="966101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90" y="1529000"/>
            <a:ext cx="11847619" cy="38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3573016"/>
            <a:ext cx="108923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7" y="4556864"/>
            <a:ext cx="108923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30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3" y="1274968"/>
            <a:ext cx="11392235" cy="553840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212976"/>
            <a:ext cx="10369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162100"/>
            <a:ext cx="10369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134374"/>
            <a:ext cx="10369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6083498"/>
            <a:ext cx="10369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95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322320"/>
            <a:ext cx="11600000" cy="54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81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2114714"/>
            <a:ext cx="11733333" cy="2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81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520709"/>
            <a:ext cx="11733333" cy="4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76" y="2167095"/>
            <a:ext cx="11819047" cy="25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762" y="1396899"/>
            <a:ext cx="10390476" cy="455238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416" y="3097359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9333" y="1429000"/>
            <a:ext cx="8333333" cy="40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714" y="2109952"/>
            <a:ext cx="8428571" cy="26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171983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571" y="1529527"/>
            <a:ext cx="8342857" cy="492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636912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05291" y="3632335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76218" y="4650907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96004" y="5589240"/>
            <a:ext cx="3928387" cy="7026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79837"/>
            <a:ext cx="11013147" cy="56055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173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443285"/>
            <a:ext cx="11609524" cy="39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49289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818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428" y="1492137"/>
            <a:ext cx="11057143" cy="44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573016"/>
            <a:ext cx="9865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08" y="4302220"/>
            <a:ext cx="11455947" cy="16470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593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2025-08-08T07:51:26Z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