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45" r:id="rId3"/>
    <p:sldId id="390" r:id="rId4"/>
    <p:sldId id="391" r:id="rId5"/>
    <p:sldId id="392" r:id="rId6"/>
    <p:sldId id="393" r:id="rId7"/>
    <p:sldId id="347" r:id="rId8"/>
    <p:sldId id="348" r:id="rId9"/>
    <p:sldId id="349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>
        <p:scale>
          <a:sx n="100" d="100"/>
          <a:sy n="100" d="100"/>
        </p:scale>
        <p:origin x="180" y="-306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000" y="2204864"/>
            <a:ext cx="4400000" cy="11523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9809" y="4068454"/>
            <a:ext cx="7952381" cy="13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5" y="1490905"/>
            <a:ext cx="11876190" cy="38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380875"/>
            <a:ext cx="11828571" cy="4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95" y="1265178"/>
            <a:ext cx="11923809" cy="5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47" y="2468707"/>
            <a:ext cx="11961905" cy="1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95" y="1510479"/>
            <a:ext cx="11923809" cy="49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95" y="1414714"/>
            <a:ext cx="11923809" cy="4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1538597"/>
            <a:ext cx="11914286" cy="42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3203451"/>
            <a:ext cx="10081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24591" y="3184401"/>
            <a:ext cx="45462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9241" y="3574926"/>
            <a:ext cx="174659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05041" y="3574926"/>
            <a:ext cx="236336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52916" y="4498851"/>
            <a:ext cx="24262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8291" y="4898901"/>
            <a:ext cx="895092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8291" y="5279901"/>
            <a:ext cx="568798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1495666"/>
            <a:ext cx="11914286" cy="38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42522" y="2871986"/>
            <a:ext cx="3686125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6148" y="3272036"/>
            <a:ext cx="89725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6148" y="4824611"/>
            <a:ext cx="688426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56148" y="3653036"/>
            <a:ext cx="89725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6148" y="4043561"/>
            <a:ext cx="89725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6148" y="4424561"/>
            <a:ext cx="897250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2025-08-08T02:55:52Z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