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422" r:id="rId3"/>
    <p:sldId id="423" r:id="rId4"/>
    <p:sldId id="424" r:id="rId5"/>
    <p:sldId id="425" r:id="rId6"/>
    <p:sldId id="426" r:id="rId7"/>
    <p:sldId id="427" r:id="rId8"/>
    <p:sldId id="346" r:id="rId9"/>
    <p:sldId id="345" r:id="rId10"/>
    <p:sldId id="390" r:id="rId11"/>
    <p:sldId id="391" r:id="rId12"/>
    <p:sldId id="392" r:id="rId13"/>
    <p:sldId id="393" r:id="rId14"/>
    <p:sldId id="347" r:id="rId15"/>
    <p:sldId id="348" r:id="rId16"/>
    <p:sldId id="349" r:id="rId17"/>
    <p:sldId id="35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8381" y="2204864"/>
            <a:ext cx="4295238" cy="11809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571" y="4029200"/>
            <a:ext cx="11142857" cy="12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571" y="1484784"/>
            <a:ext cx="10942857" cy="8857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762" y="2395740"/>
            <a:ext cx="11190476" cy="340952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148478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42233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25571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112239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026639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19" y="1386216"/>
            <a:ext cx="11104762" cy="44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8478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34888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182257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08508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99948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428" y="2114714"/>
            <a:ext cx="11057143" cy="26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0486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07040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926933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0672"/>
            <a:ext cx="10917330" cy="5552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905" y="1411058"/>
            <a:ext cx="11076190" cy="511428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141277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27687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13339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01307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4881175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5760851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000" y="1709952"/>
            <a:ext cx="11200000" cy="34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69936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63691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5871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315241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90" y="3014714"/>
            <a:ext cx="11647619" cy="8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952" y="1511638"/>
            <a:ext cx="11038095" cy="508571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148333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34888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19383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08508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499948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584443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98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3891"/>
            <a:ext cx="11089917" cy="55494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06084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3414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095" y="1314714"/>
            <a:ext cx="11123809" cy="42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4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90" y="1320003"/>
            <a:ext cx="11647619" cy="51333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20486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769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095" y="2729000"/>
            <a:ext cx="11123809" cy="14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757603"/>
            <a:ext cx="9865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089" y="3567831"/>
            <a:ext cx="9865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68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2219476"/>
            <a:ext cx="11723809" cy="24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21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476" y="1315820"/>
            <a:ext cx="11219047" cy="52095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34076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20486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072965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952641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85546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677269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8936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24" y="1476113"/>
            <a:ext cx="11780952" cy="42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524" y="2629000"/>
            <a:ext cx="11180952" cy="16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2025-08-09T10:49:08Z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