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346" r:id="rId9"/>
    <p:sldId id="345" r:id="rId10"/>
    <p:sldId id="390" r:id="rId11"/>
    <p:sldId id="391" r:id="rId12"/>
    <p:sldId id="392" r:id="rId13"/>
    <p:sldId id="393" r:id="rId14"/>
    <p:sldId id="347" r:id="rId15"/>
    <p:sldId id="348" r:id="rId16"/>
    <p:sldId id="349" r:id="rId17"/>
    <p:sldId id="358" r:id="rId18"/>
    <p:sldId id="394" r:id="rId19"/>
    <p:sldId id="395" r:id="rId20"/>
    <p:sldId id="396" r:id="rId21"/>
    <p:sldId id="397" r:id="rId22"/>
    <p:sldId id="411" r:id="rId23"/>
    <p:sldId id="412" r:id="rId24"/>
    <p:sldId id="413" r:id="rId25"/>
    <p:sldId id="414" r:id="rId26"/>
    <p:sldId id="415" r:id="rId27"/>
    <p:sldId id="372" r:id="rId28"/>
    <p:sldId id="416" r:id="rId29"/>
    <p:sldId id="398" r:id="rId30"/>
    <p:sldId id="399" r:id="rId31"/>
    <p:sldId id="400" r:id="rId32"/>
    <p:sldId id="40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9333" y="3922120"/>
            <a:ext cx="6133333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53336"/>
            <a:ext cx="11580952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481939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351598"/>
            <a:ext cx="11123809" cy="4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661248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99217"/>
            <a:ext cx="11695238" cy="4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517232"/>
            <a:ext cx="84249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695666"/>
            <a:ext cx="11504762" cy="3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96223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9998" y="4375899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767095"/>
            <a:ext cx="11714286" cy="33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9" y="3475299"/>
            <a:ext cx="111857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9" y="4343400"/>
            <a:ext cx="111857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176619"/>
            <a:ext cx="11580952" cy="2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40968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47995"/>
            <a:ext cx="11600000" cy="49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4532" y="3949386"/>
            <a:ext cx="9346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4532" y="4840637"/>
            <a:ext cx="9346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4532" y="5731887"/>
            <a:ext cx="9346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85511"/>
            <a:ext cx="11590476" cy="49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3043252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876629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44730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589682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05190"/>
            <a:ext cx="11619047" cy="4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7" y="2276872"/>
            <a:ext cx="6097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2428" y="3140968"/>
            <a:ext cx="6097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42155" y="4001500"/>
            <a:ext cx="74633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899" y="4800153"/>
            <a:ext cx="60975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209952"/>
            <a:ext cx="11552381" cy="2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29392"/>
            <a:ext cx="11161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33056"/>
            <a:ext cx="11161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2067095"/>
            <a:ext cx="11857143" cy="2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1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68760"/>
            <a:ext cx="11733333" cy="5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809952"/>
            <a:ext cx="11733333" cy="3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262333"/>
            <a:ext cx="11609524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843285"/>
            <a:ext cx="11704762" cy="3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767095"/>
            <a:ext cx="11552381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500955"/>
            <a:ext cx="11685714" cy="4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428" y="1333762"/>
            <a:ext cx="10857143" cy="4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869160"/>
            <a:ext cx="77768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738524"/>
            <a:ext cx="11704762" cy="3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405850"/>
            <a:ext cx="108929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262376"/>
            <a:ext cx="108929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738524"/>
            <a:ext cx="11571428" cy="3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73016"/>
            <a:ext cx="360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5842" y="3573016"/>
            <a:ext cx="360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657571"/>
            <a:ext cx="11552381" cy="1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72658"/>
            <a:ext cx="10463790" cy="56127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9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66" y="1411058"/>
            <a:ext cx="10866667" cy="5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6139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526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438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6888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71225"/>
            <a:ext cx="11676190" cy="4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976619"/>
            <a:ext cx="11704762" cy="2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333" y="1367095"/>
            <a:ext cx="8933333" cy="4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912614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80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371857"/>
            <a:ext cx="11542857" cy="4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6536" y="4904325"/>
            <a:ext cx="3695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87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7152"/>
            <a:ext cx="10835798" cy="5618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92494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4591699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5436651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176" y="625845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88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490978"/>
            <a:ext cx="11152381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52214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50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719476"/>
            <a:ext cx="11142857" cy="14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2719476"/>
            <a:ext cx="9675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006" y="3425532"/>
            <a:ext cx="97534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739756"/>
            <a:ext cx="11600000" cy="4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501008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179337"/>
            <a:ext cx="10225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2025-08-09T10:52:33Z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