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429" r:id="rId10"/>
    <p:sldId id="422" r:id="rId11"/>
    <p:sldId id="423" r:id="rId12"/>
    <p:sldId id="424" r:id="rId13"/>
    <p:sldId id="425" r:id="rId14"/>
    <p:sldId id="426" r:id="rId15"/>
    <p:sldId id="427" r:id="rId16"/>
    <p:sldId id="428" r:id="rId17"/>
    <p:sldId id="348" r:id="rId18"/>
    <p:sldId id="349" r:id="rId19"/>
    <p:sldId id="358" r:id="rId20"/>
    <p:sldId id="394" r:id="rId21"/>
    <p:sldId id="395" r:id="rId22"/>
    <p:sldId id="396" r:id="rId23"/>
    <p:sldId id="397" r:id="rId24"/>
    <p:sldId id="411" r:id="rId25"/>
    <p:sldId id="412" r:id="rId26"/>
    <p:sldId id="413" r:id="rId27"/>
    <p:sldId id="414" r:id="rId28"/>
    <p:sldId id="415" r:id="rId29"/>
    <p:sldId id="372" r:id="rId30"/>
    <p:sldId id="416" r:id="rId31"/>
    <p:sldId id="398" r:id="rId32"/>
    <p:sldId id="399" r:id="rId33"/>
    <p:sldId id="400" r:id="rId34"/>
    <p:sldId id="401" r:id="rId35"/>
    <p:sldId id="402" r:id="rId36"/>
    <p:sldId id="403" r:id="rId37"/>
    <p:sldId id="404" r:id="rId38"/>
    <p:sldId id="405" r:id="rId39"/>
    <p:sldId id="406" r:id="rId40"/>
    <p:sldId id="407" r:id="rId41"/>
    <p:sldId id="408" r:id="rId42"/>
    <p:sldId id="409" r:id="rId43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8759" r="8268"/>
          <a:stretch/>
        </p:blipFill>
        <p:spPr>
          <a:xfrm>
            <a:off x="-24680" y="1700808"/>
            <a:ext cx="12169352" cy="17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095" y="4285184"/>
            <a:ext cx="8323809" cy="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286" y="1605190"/>
            <a:ext cx="7171428" cy="3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636912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5094" y="4477287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79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8381" y="1624238"/>
            <a:ext cx="8095238" cy="36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564904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4497876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84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1629000"/>
            <a:ext cx="10952381" cy="3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0286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3870" y="4486301"/>
            <a:ext cx="84867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77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381" y="1562333"/>
            <a:ext cx="6895238" cy="3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56490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437112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31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550439"/>
            <a:ext cx="11000000" cy="45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49289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4224" y="4391145"/>
            <a:ext cx="85217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7065" y="538656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63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90" y="1600428"/>
            <a:ext cx="10847619" cy="3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564904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6940" y="4521026"/>
            <a:ext cx="22669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2802" y="4521026"/>
            <a:ext cx="41577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884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000" y="1548047"/>
            <a:ext cx="5000000" cy="3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0870" y="2564904"/>
            <a:ext cx="14772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0870" y="4463152"/>
            <a:ext cx="147729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00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9809" y="1595666"/>
            <a:ext cx="4552381" cy="3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63691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50912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038095" cy="6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33" y="2240589"/>
            <a:ext cx="11133333" cy="26285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140968"/>
            <a:ext cx="10801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55368"/>
            <a:ext cx="10801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297931"/>
            <a:ext cx="11047619" cy="53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204864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142414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982789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931913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09" y="1270519"/>
            <a:ext cx="10752381" cy="55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4183805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5" y="4183805"/>
            <a:ext cx="9559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3154" y="6093629"/>
            <a:ext cx="13267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7604" y="6093629"/>
            <a:ext cx="13267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2133762"/>
            <a:ext cx="11114286" cy="25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68960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971785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857" y="1599217"/>
            <a:ext cx="9314286" cy="4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4437112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5316788"/>
            <a:ext cx="5040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476" y="1205190"/>
            <a:ext cx="8219048" cy="44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132856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996380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4876056"/>
            <a:ext cx="36004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571" y="1143285"/>
            <a:ext cx="7542857" cy="4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132856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3079420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1200" y="4873496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391558"/>
            <a:ext cx="11057143" cy="4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19" y="2276872"/>
            <a:ext cx="80488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9663" y="3168122"/>
            <a:ext cx="80488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72" y="5066370"/>
            <a:ext cx="80488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619" y="2633762"/>
            <a:ext cx="8304762" cy="15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573016"/>
            <a:ext cx="288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573016"/>
            <a:ext cx="297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667095"/>
            <a:ext cx="11742857" cy="35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21939"/>
            <a:ext cx="102639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471063"/>
            <a:ext cx="102639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341368"/>
            <a:ext cx="10971428" cy="5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76872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165562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085184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6012934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2109952"/>
            <a:ext cx="11085714" cy="2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7" y="3140967"/>
            <a:ext cx="101513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7" y="4077072"/>
            <a:ext cx="101513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43" y="1571804"/>
            <a:ext cx="10685714" cy="48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573016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522140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5482839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33987"/>
            <a:ext cx="10247619" cy="55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276872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5194" y="2276872"/>
            <a:ext cx="19433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9346" y="4221088"/>
            <a:ext cx="13785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4622" y="61428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095" y="1532550"/>
            <a:ext cx="10523809" cy="4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1560391"/>
            <a:ext cx="54006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998" y="2509515"/>
            <a:ext cx="54006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3447064"/>
            <a:ext cx="51125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9941" y="4407763"/>
            <a:ext cx="51125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1435" y="5345313"/>
            <a:ext cx="51125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2143285"/>
            <a:ext cx="11038095" cy="2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143285"/>
            <a:ext cx="59510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944" y="3080834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944" y="3995234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624238"/>
            <a:ext cx="11695238" cy="36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19" y="3573016"/>
            <a:ext cx="10168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19" y="4498991"/>
            <a:ext cx="101680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2095666"/>
            <a:ext cx="11038095" cy="2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43252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05064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434994"/>
            <a:ext cx="11028571" cy="45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356992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317691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232091"/>
            <a:ext cx="10369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2129000"/>
            <a:ext cx="11133333" cy="2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8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43794"/>
            <a:ext cx="10585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409899"/>
            <a:ext cx="11161905" cy="49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607581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591429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224" y="5586852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480749"/>
            <a:ext cx="11180952" cy="4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80749"/>
            <a:ext cx="44383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6082" y="2492896"/>
            <a:ext cx="44383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6082" y="3534618"/>
            <a:ext cx="44383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86082" y="4553190"/>
            <a:ext cx="44383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86082" y="5490739"/>
            <a:ext cx="44383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33" y="1514714"/>
            <a:ext cx="11333333" cy="3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52561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9422" y="2532616"/>
            <a:ext cx="30191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3573016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1402" y="4558185"/>
            <a:ext cx="30191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643285"/>
            <a:ext cx="11685714" cy="3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7" y="3573016"/>
            <a:ext cx="104513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7" y="4545289"/>
            <a:ext cx="104513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588534"/>
            <a:ext cx="11647619" cy="45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41308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437112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370108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72469"/>
          <a:stretch/>
        </p:blipFill>
        <p:spPr>
          <a:xfrm>
            <a:off x="479376" y="2780928"/>
            <a:ext cx="11047619" cy="17646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17032"/>
            <a:ext cx="9577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527209"/>
            <a:ext cx="11047619" cy="4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58224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530497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421747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633762"/>
            <a:ext cx="11047619" cy="35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6113" y="4522140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590905"/>
            <a:ext cx="11066667" cy="3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88054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4509452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14" y="1415947"/>
            <a:ext cx="11228571" cy="45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21154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229200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24" y="2105190"/>
            <a:ext cx="10980952" cy="2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40967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77072"/>
            <a:ext cx="10513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562"/>
          <a:stretch/>
        </p:blipFill>
        <p:spPr>
          <a:xfrm>
            <a:off x="2376952" y="1844824"/>
            <a:ext cx="7438095" cy="37444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0080" y="4797152"/>
            <a:ext cx="3222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7438"/>
          <a:stretch/>
        </p:blipFill>
        <p:spPr>
          <a:xfrm>
            <a:off x="2376952" y="1700808"/>
            <a:ext cx="7438095" cy="1807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546056"/>
            <a:ext cx="5923809" cy="819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2780928"/>
            <a:ext cx="12961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59225" y="3614305"/>
            <a:ext cx="38331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56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0</Words>
  <Application>Microsoft Office PowerPoint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100</cp:revision>
  <dcterms:created xsi:type="dcterms:W3CDTF">2015-09-16T06:44:00Z</dcterms:created>
  <dcterms:modified xsi:type="dcterms:W3CDTF">2025-08-08T08:02:04Z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