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9"/>
  </p:notesMasterIdLst>
  <p:handoutMasterIdLst>
    <p:handoutMasterId r:id="rId80"/>
  </p:handoutMasterIdLst>
  <p:sldIdLst>
    <p:sldId id="302" r:id="rId2"/>
    <p:sldId id="346" r:id="rId3"/>
    <p:sldId id="345" r:id="rId4"/>
    <p:sldId id="390" r:id="rId5"/>
    <p:sldId id="391" r:id="rId6"/>
    <p:sldId id="457" r:id="rId7"/>
    <p:sldId id="392" r:id="rId8"/>
    <p:sldId id="455" r:id="rId9"/>
    <p:sldId id="456" r:id="rId10"/>
    <p:sldId id="393" r:id="rId11"/>
    <p:sldId id="347" r:id="rId12"/>
    <p:sldId id="348" r:id="rId13"/>
    <p:sldId id="349" r:id="rId14"/>
    <p:sldId id="358" r:id="rId15"/>
    <p:sldId id="394" r:id="rId16"/>
    <p:sldId id="395" r:id="rId17"/>
    <p:sldId id="396" r:id="rId18"/>
    <p:sldId id="397" r:id="rId19"/>
    <p:sldId id="411" r:id="rId20"/>
    <p:sldId id="412" r:id="rId21"/>
    <p:sldId id="413" r:id="rId22"/>
    <p:sldId id="414" r:id="rId23"/>
    <p:sldId id="415" r:id="rId24"/>
    <p:sldId id="372" r:id="rId25"/>
    <p:sldId id="416" r:id="rId26"/>
    <p:sldId id="398" r:id="rId27"/>
    <p:sldId id="399" r:id="rId28"/>
    <p:sldId id="400" r:id="rId29"/>
    <p:sldId id="401" r:id="rId30"/>
    <p:sldId id="402" r:id="rId31"/>
    <p:sldId id="403" r:id="rId32"/>
    <p:sldId id="458" r:id="rId33"/>
    <p:sldId id="459" r:id="rId34"/>
    <p:sldId id="404" r:id="rId35"/>
    <p:sldId id="405" r:id="rId36"/>
    <p:sldId id="407" r:id="rId37"/>
    <p:sldId id="406" r:id="rId38"/>
    <p:sldId id="408" r:id="rId39"/>
    <p:sldId id="409" r:id="rId40"/>
    <p:sldId id="410" r:id="rId41"/>
    <p:sldId id="418" r:id="rId42"/>
    <p:sldId id="419" r:id="rId43"/>
    <p:sldId id="420" r:id="rId44"/>
    <p:sldId id="421" r:id="rId45"/>
    <p:sldId id="417" r:id="rId46"/>
    <p:sldId id="422" r:id="rId47"/>
    <p:sldId id="423" r:id="rId48"/>
    <p:sldId id="424" r:id="rId49"/>
    <p:sldId id="425" r:id="rId50"/>
    <p:sldId id="426" r:id="rId51"/>
    <p:sldId id="427" r:id="rId52"/>
    <p:sldId id="429" r:id="rId53"/>
    <p:sldId id="430" r:id="rId54"/>
    <p:sldId id="431" r:id="rId55"/>
    <p:sldId id="432" r:id="rId56"/>
    <p:sldId id="433" r:id="rId57"/>
    <p:sldId id="434" r:id="rId58"/>
    <p:sldId id="435" r:id="rId59"/>
    <p:sldId id="436" r:id="rId60"/>
    <p:sldId id="437" r:id="rId61"/>
    <p:sldId id="438" r:id="rId62"/>
    <p:sldId id="439" r:id="rId63"/>
    <p:sldId id="440" r:id="rId64"/>
    <p:sldId id="441" r:id="rId65"/>
    <p:sldId id="442" r:id="rId66"/>
    <p:sldId id="443" r:id="rId67"/>
    <p:sldId id="444" r:id="rId68"/>
    <p:sldId id="445" r:id="rId69"/>
    <p:sldId id="446" r:id="rId70"/>
    <p:sldId id="428" r:id="rId71"/>
    <p:sldId id="447" r:id="rId72"/>
    <p:sldId id="448" r:id="rId73"/>
    <p:sldId id="449" r:id="rId74"/>
    <p:sldId id="450" r:id="rId75"/>
    <p:sldId id="452" r:id="rId76"/>
    <p:sldId id="453" r:id="rId77"/>
    <p:sldId id="454" r:id="rId78"/>
  </p:sldIdLst>
  <p:sldSz cx="12192000" cy="6858000"/>
  <p:notesSz cx="6858000" cy="9144000"/>
  <p:custDataLst>
    <p:tags r:id="rId8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handoutMaster" Target="handoutMasters/handout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8759" r="8268"/>
          <a:stretch/>
        </p:blipFill>
        <p:spPr>
          <a:xfrm>
            <a:off x="-24680" y="1700808"/>
            <a:ext cx="12169352" cy="17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095" y="3744192"/>
            <a:ext cx="7723809" cy="9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354621"/>
            <a:ext cx="11019047" cy="4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0130" y="4280406"/>
            <a:ext cx="68664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8748" y="5241104"/>
            <a:ext cx="68664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25471"/>
            <a:ext cx="11580952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4" y="1605190"/>
            <a:ext cx="10980952" cy="3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714" y="960416"/>
            <a:ext cx="7028571" cy="5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524" y="1328368"/>
            <a:ext cx="10180952" cy="49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00302"/>
            <a:ext cx="9280646" cy="55410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05273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7434" y="2013434"/>
            <a:ext cx="17270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7434" y="2765788"/>
            <a:ext cx="17270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809" y="1464725"/>
            <a:ext cx="10352381" cy="4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786"/>
          <a:stretch/>
        </p:blipFill>
        <p:spPr>
          <a:xfrm>
            <a:off x="938857" y="1556792"/>
            <a:ext cx="10314286" cy="41764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54332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3106" y="2469296"/>
            <a:ext cx="20074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4" y="339527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714" y="1981381"/>
            <a:ext cx="10228571" cy="28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428" y="1251471"/>
            <a:ext cx="10257143" cy="5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78904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7396" y="4797152"/>
            <a:ext cx="19611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7397" y="575785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41" b="2475"/>
          <a:stretch/>
        </p:blipFill>
        <p:spPr>
          <a:xfrm>
            <a:off x="196000" y="1196752"/>
            <a:ext cx="1180000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95" y="2348047"/>
            <a:ext cx="10323809" cy="2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311638"/>
            <a:ext cx="11085714" cy="5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952" y="1355074"/>
            <a:ext cx="10038095" cy="5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831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1169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3767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6364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87727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90" y="1360416"/>
            <a:ext cx="10247619" cy="53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133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1698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3138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1105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9717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302114"/>
            <a:ext cx="11104762" cy="5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95" y="1286143"/>
            <a:ext cx="10323809" cy="4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52" y="1412776"/>
            <a:ext cx="10238095" cy="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857" y="2226882"/>
            <a:ext cx="10314286" cy="271428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048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7713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4523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52" y="2105190"/>
            <a:ext cx="10238095" cy="2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3450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331844"/>
            <a:ext cx="11752381" cy="5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322320"/>
            <a:ext cx="11038095" cy="54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299090"/>
            <a:ext cx="11095238" cy="55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3869" y="525412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3869" y="622639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368781"/>
            <a:ext cx="11000000" cy="5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0230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338597"/>
            <a:ext cx="11095238" cy="4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8389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00596" y="3283898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322320"/>
            <a:ext cx="11038095" cy="54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95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368781"/>
            <a:ext cx="11000000" cy="52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02301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26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302114"/>
            <a:ext cx="11533333" cy="5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484784"/>
            <a:ext cx="11047619" cy="24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809" y="4130685"/>
            <a:ext cx="10952381" cy="2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5" y="1352304"/>
            <a:ext cx="10923809" cy="4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1671857"/>
            <a:ext cx="11009524" cy="35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73016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762" y="4437112"/>
            <a:ext cx="91450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586143"/>
            <a:ext cx="11095238" cy="36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700808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696230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573016"/>
            <a:ext cx="93610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215" y="4536605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700428"/>
            <a:ext cx="11628571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274701"/>
            <a:ext cx="10942857" cy="5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25012"/>
            <a:ext cx="9997250" cy="5716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666" y="2000428"/>
            <a:ext cx="8466667" cy="2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410605"/>
            <a:ext cx="11180952" cy="4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503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2300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490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12825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2024238"/>
            <a:ext cx="11133333" cy="28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14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4863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2133762"/>
            <a:ext cx="11600000" cy="2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1695666"/>
            <a:ext cx="11104762" cy="3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571" y="1232424"/>
            <a:ext cx="8742857" cy="5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04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000" y="1329527"/>
            <a:ext cx="8800000" cy="51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84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720943"/>
            <a:ext cx="8115265" cy="598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2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762" y="1387828"/>
            <a:ext cx="8790476" cy="5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9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633762"/>
            <a:ext cx="11047619" cy="3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542074"/>
            <a:ext cx="10971428" cy="46952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223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1775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0160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39702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26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0686"/>
            <a:ext cx="11039274" cy="55526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260686"/>
            <a:ext cx="11593288" cy="584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63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0913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9298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7683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601438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232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2009952"/>
            <a:ext cx="11647619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4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513503"/>
            <a:ext cx="11733333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446836"/>
            <a:ext cx="11504762" cy="4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500428"/>
            <a:ext cx="11590476" cy="3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60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938524"/>
            <a:ext cx="11628571" cy="29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0506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4332" y="4005064"/>
            <a:ext cx="13681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16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543285"/>
            <a:ext cx="11600000" cy="3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1635" y="35730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8987" y="453371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75807" y="453371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23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268760"/>
            <a:ext cx="11723809" cy="5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28498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65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2119476"/>
            <a:ext cx="10971428" cy="2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88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299090"/>
            <a:ext cx="11095238" cy="55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3869" y="525412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3869" y="622639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0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638524"/>
            <a:ext cx="11076190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4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406423"/>
            <a:ext cx="11123809" cy="4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9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095" y="2586143"/>
            <a:ext cx="9123809" cy="1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8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289567"/>
            <a:ext cx="11142857" cy="55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196752"/>
            <a:ext cx="97478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148" y="2064852"/>
            <a:ext cx="11242483" cy="4748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13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427788"/>
            <a:ext cx="11723809" cy="4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27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451018"/>
            <a:ext cx="11171428" cy="4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98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280043"/>
            <a:ext cx="10971428" cy="5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4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548047"/>
            <a:ext cx="11190476" cy="37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2000428"/>
            <a:ext cx="11171428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98739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050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63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2138524"/>
            <a:ext cx="11685714" cy="2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1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2624238"/>
            <a:ext cx="10952381" cy="1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333" y="1476619"/>
            <a:ext cx="4333333" cy="3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4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5860"/>
            <a:ext cx="10996417" cy="55835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275860"/>
            <a:ext cx="11593288" cy="568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063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554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1490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571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607225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87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347415"/>
            <a:ext cx="11600000" cy="4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05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419476"/>
            <a:ext cx="11190476" cy="4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5024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730485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10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909952"/>
            <a:ext cx="11533333" cy="3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9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521162"/>
            <a:ext cx="11638095" cy="5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7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060"/>
          <a:stretch/>
        </p:blipFill>
        <p:spPr>
          <a:xfrm>
            <a:off x="315047" y="1624512"/>
            <a:ext cx="11561905" cy="49008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624512"/>
            <a:ext cx="1892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9020" y="2724107"/>
            <a:ext cx="46268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2954" y="3861048"/>
            <a:ext cx="37177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76" y="4925919"/>
            <a:ext cx="80498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969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2571857"/>
            <a:ext cx="11514286" cy="1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58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299090"/>
            <a:ext cx="11095238" cy="55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34888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3869" y="525412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3869" y="622639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42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274701"/>
            <a:ext cx="10942857" cy="5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522920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82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77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77</vt:i4>
      </vt:variant>
    </vt:vector>
  </HeadingPairs>
  <TitlesOfParts>
    <vt:vector size="8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100</cp:revision>
  <dcterms:created xsi:type="dcterms:W3CDTF">2015-09-16T06:44:00Z</dcterms:created>
  <dcterms:modified xsi:type="dcterms:W3CDTF">2025-08-09T10:56:57Z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