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2" r:id="rId2"/>
    <p:sldId id="345" r:id="rId3"/>
    <p:sldId id="346" r:id="rId4"/>
    <p:sldId id="390" r:id="rId5"/>
    <p:sldId id="391" r:id="rId6"/>
    <p:sldId id="392" r:id="rId7"/>
    <p:sldId id="393" r:id="rId8"/>
    <p:sldId id="347" r:id="rId9"/>
    <p:sldId id="348" r:id="rId10"/>
    <p:sldId id="430" r:id="rId11"/>
    <p:sldId id="349" r:id="rId12"/>
    <p:sldId id="422" r:id="rId13"/>
    <p:sldId id="431" r:id="rId14"/>
    <p:sldId id="432" r:id="rId15"/>
    <p:sldId id="423" r:id="rId16"/>
    <p:sldId id="433" r:id="rId17"/>
    <p:sldId id="424" r:id="rId18"/>
    <p:sldId id="434" r:id="rId19"/>
    <p:sldId id="435" r:id="rId20"/>
    <p:sldId id="425" r:id="rId21"/>
    <p:sldId id="426" r:id="rId22"/>
    <p:sldId id="427" r:id="rId23"/>
    <p:sldId id="358" r:id="rId24"/>
    <p:sldId id="394" r:id="rId25"/>
    <p:sldId id="395" r:id="rId26"/>
    <p:sldId id="396" r:id="rId27"/>
    <p:sldId id="397" r:id="rId28"/>
    <p:sldId id="411" r:id="rId29"/>
    <p:sldId id="412" r:id="rId30"/>
    <p:sldId id="413" r:id="rId31"/>
    <p:sldId id="414" r:id="rId32"/>
    <p:sldId id="415" r:id="rId33"/>
    <p:sldId id="372" r:id="rId34"/>
    <p:sldId id="416" r:id="rId35"/>
    <p:sldId id="398" r:id="rId36"/>
    <p:sldId id="399" r:id="rId37"/>
    <p:sldId id="400" r:id="rId38"/>
    <p:sldId id="401" r:id="rId39"/>
    <p:sldId id="402" r:id="rId40"/>
    <p:sldId id="403" r:id="rId41"/>
    <p:sldId id="404" r:id="rId42"/>
    <p:sldId id="405" r:id="rId43"/>
    <p:sldId id="406" r:id="rId44"/>
    <p:sldId id="407" r:id="rId45"/>
    <p:sldId id="408" r:id="rId46"/>
    <p:sldId id="409" r:id="rId47"/>
    <p:sldId id="410" r:id="rId48"/>
    <p:sldId id="418" r:id="rId49"/>
    <p:sldId id="419" r:id="rId50"/>
    <p:sldId id="420" r:id="rId51"/>
    <p:sldId id="421" r:id="rId52"/>
    <p:sldId id="429" r:id="rId53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2190" y="2204864"/>
            <a:ext cx="4447619" cy="11238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428" y="3976240"/>
            <a:ext cx="6257143" cy="11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341368"/>
            <a:ext cx="10980952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84784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40" y="1450061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6207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7023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8952" y="5894738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38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555780"/>
            <a:ext cx="10942857" cy="4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429000"/>
            <a:ext cx="410445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5718" y="4378124"/>
            <a:ext cx="611171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9060" y="5419846"/>
            <a:ext cx="611171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05" y="2571857"/>
            <a:ext cx="10876190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1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86669"/>
            <a:ext cx="11000000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9840" y="5616946"/>
            <a:ext cx="746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098"/>
            <a:ext cx="10799441" cy="5585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6084" y="3272295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8078" y="5274715"/>
            <a:ext cx="106776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083" y="6165966"/>
            <a:ext cx="11375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3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2576619"/>
            <a:ext cx="10942857" cy="17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6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098"/>
            <a:ext cx="10799441" cy="5585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6084" y="3272295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8078" y="5274715"/>
            <a:ext cx="106776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083" y="6165966"/>
            <a:ext cx="11375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2538524"/>
            <a:ext cx="10961905" cy="1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74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341368"/>
            <a:ext cx="10980952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84784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40" y="1450061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6207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7023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8952" y="5894738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1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86669"/>
            <a:ext cx="11000000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9840" y="5616946"/>
            <a:ext cx="746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40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2119476"/>
            <a:ext cx="11914286" cy="26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2071857"/>
            <a:ext cx="10980952" cy="2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973163"/>
            <a:ext cx="338437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482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280043"/>
            <a:ext cx="11371428" cy="55333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259228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06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68328"/>
            <a:ext cx="11666667" cy="4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6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333" y="1444518"/>
            <a:ext cx="10933333" cy="4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1" y="1284225"/>
            <a:ext cx="10942857" cy="5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609952"/>
            <a:ext cx="11019047" cy="36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79" y="3469107"/>
            <a:ext cx="1019004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79" y="4370998"/>
            <a:ext cx="10190043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2114714"/>
            <a:ext cx="10971428" cy="2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996952"/>
            <a:ext cx="9649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980800"/>
            <a:ext cx="9649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652809"/>
            <a:ext cx="11028571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6" y="1268760"/>
            <a:ext cx="10171428" cy="5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1412776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438" y="2338750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17570" y="3241575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6887" y="4213849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6466" y="5116674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484" y="6077373"/>
            <a:ext cx="782201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681381"/>
            <a:ext cx="11028571" cy="34952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5273090"/>
            <a:ext cx="5314286" cy="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524" y="1341368"/>
            <a:ext cx="1158095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1637312"/>
            <a:ext cx="10247619" cy="46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73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2560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978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452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809952"/>
            <a:ext cx="11609524" cy="32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08614"/>
            <a:ext cx="11514286" cy="5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36027"/>
            <a:ext cx="11685714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2157571"/>
            <a:ext cx="11619047" cy="2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274701"/>
            <a:ext cx="11609524" cy="5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511185"/>
            <a:ext cx="11609524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412776"/>
            <a:ext cx="11371428" cy="8095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90" y="2276872"/>
            <a:ext cx="11647619" cy="3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652809"/>
            <a:ext cx="11638095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2105190"/>
            <a:ext cx="11628571" cy="2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462333"/>
            <a:ext cx="11019047" cy="3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652809"/>
            <a:ext cx="11561905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2124238"/>
            <a:ext cx="11476190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507002"/>
            <a:ext cx="11609524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655201"/>
            <a:ext cx="11561905" cy="44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543939"/>
            <a:ext cx="11609524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2124238"/>
            <a:ext cx="11657143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62" y="1412776"/>
            <a:ext cx="11390476" cy="7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57" y="2212217"/>
            <a:ext cx="11514286" cy="4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336027"/>
            <a:ext cx="11657143" cy="5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2162333"/>
            <a:ext cx="11561905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237765"/>
            <a:ext cx="11733333" cy="56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105124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73675"/>
            <a:ext cx="1105124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145949"/>
            <a:ext cx="1105124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95073"/>
            <a:ext cx="1105124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6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524" y="1341368"/>
            <a:ext cx="10980952" cy="5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84784"/>
            <a:ext cx="86409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840" y="1450061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6207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47023" y="3753422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8952" y="5894738"/>
            <a:ext cx="60568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294908"/>
            <a:ext cx="11571428" cy="55904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140968"/>
            <a:ext cx="1118631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136391"/>
            <a:ext cx="1118631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154963"/>
            <a:ext cx="1118631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6104087"/>
            <a:ext cx="11186314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46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275860"/>
            <a:ext cx="11600000" cy="5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149080"/>
            <a:ext cx="113446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5190801"/>
            <a:ext cx="113446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6163075"/>
            <a:ext cx="1134461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2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595666"/>
            <a:ext cx="11761905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498449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59148"/>
            <a:ext cx="11233248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607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386669"/>
            <a:ext cx="11000000" cy="50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48478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9840" y="5616946"/>
            <a:ext cx="746120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28098"/>
            <a:ext cx="10799441" cy="55852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2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6084" y="3272295"/>
            <a:ext cx="648072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8078" y="5274715"/>
            <a:ext cx="106776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4083" y="6165966"/>
            <a:ext cx="11375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1452177"/>
            <a:ext cx="11000000" cy="4857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688" y="5445224"/>
            <a:ext cx="1224136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2043" y="5445224"/>
            <a:ext cx="940341" cy="607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2590905"/>
            <a:ext cx="11066667" cy="1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2025-08-09T10:35:17Z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