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46" r:id="rId3"/>
    <p:sldId id="345" r:id="rId4"/>
    <p:sldId id="390" r:id="rId5"/>
    <p:sldId id="391" r:id="rId6"/>
    <p:sldId id="392" r:id="rId7"/>
    <p:sldId id="393" r:id="rId8"/>
    <p:sldId id="347" r:id="rId9"/>
    <p:sldId id="348" r:id="rId10"/>
    <p:sldId id="349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858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3619" y="1772816"/>
            <a:ext cx="4504762" cy="124761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5047" y="3743486"/>
            <a:ext cx="8161905" cy="14857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190" y="1423153"/>
            <a:ext cx="12047619" cy="42380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59" y="3573016"/>
            <a:ext cx="11784449" cy="3919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59" y="4070727"/>
            <a:ext cx="11784449" cy="3919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59" y="4649461"/>
            <a:ext cx="11784449" cy="3919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59" y="5205046"/>
            <a:ext cx="11784449" cy="3919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824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66" y="1124891"/>
            <a:ext cx="12066667" cy="47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073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05" y="1505190"/>
            <a:ext cx="12076190" cy="38476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952" y="1424238"/>
            <a:ext cx="12038095" cy="40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091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571" y="1852809"/>
            <a:ext cx="11942857" cy="315238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28" y="5005190"/>
            <a:ext cx="10590476" cy="3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517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476" y="1451724"/>
            <a:ext cx="12019047" cy="42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800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476" y="1881381"/>
            <a:ext cx="12019047" cy="30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21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476" y="2148047"/>
            <a:ext cx="12019047" cy="256190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368" y="3140968"/>
            <a:ext cx="11784632" cy="3919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719702"/>
            <a:ext cx="11784632" cy="3919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4263712"/>
            <a:ext cx="11784632" cy="3919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0922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286" y="2390905"/>
            <a:ext cx="11971428" cy="20761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3429000"/>
            <a:ext cx="11674346" cy="3919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984584"/>
            <a:ext cx="11674346" cy="3919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002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90</cp:revision>
  <dcterms:created xsi:type="dcterms:W3CDTF">2015-09-16T06:44:00Z</dcterms:created>
  <dcterms:modified xsi:type="dcterms:W3CDTF">2025-08-08T00:08:52Z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