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302" r:id="rId2"/>
    <p:sldId id="442" r:id="rId3"/>
    <p:sldId id="346" r:id="rId4"/>
    <p:sldId id="345" r:id="rId5"/>
    <p:sldId id="390" r:id="rId6"/>
    <p:sldId id="391" r:id="rId7"/>
    <p:sldId id="392" r:id="rId8"/>
    <p:sldId id="422" r:id="rId9"/>
    <p:sldId id="393" r:id="rId10"/>
    <p:sldId id="348" r:id="rId11"/>
    <p:sldId id="423" r:id="rId12"/>
    <p:sldId id="424" r:id="rId13"/>
    <p:sldId id="425" r:id="rId14"/>
    <p:sldId id="426" r:id="rId15"/>
    <p:sldId id="349" r:id="rId16"/>
    <p:sldId id="427" r:id="rId17"/>
    <p:sldId id="347" r:id="rId18"/>
    <p:sldId id="394" r:id="rId19"/>
    <p:sldId id="395" r:id="rId20"/>
    <p:sldId id="433" r:id="rId21"/>
    <p:sldId id="434" r:id="rId22"/>
    <p:sldId id="435" r:id="rId23"/>
    <p:sldId id="358" r:id="rId24"/>
    <p:sldId id="436" r:id="rId25"/>
    <p:sldId id="396" r:id="rId26"/>
    <p:sldId id="429" r:id="rId27"/>
    <p:sldId id="428" r:id="rId28"/>
    <p:sldId id="430" r:id="rId29"/>
    <p:sldId id="431" r:id="rId30"/>
    <p:sldId id="432" r:id="rId31"/>
    <p:sldId id="397" r:id="rId32"/>
    <p:sldId id="411" r:id="rId33"/>
    <p:sldId id="412" r:id="rId34"/>
    <p:sldId id="413" r:id="rId35"/>
    <p:sldId id="414" r:id="rId36"/>
    <p:sldId id="415" r:id="rId37"/>
    <p:sldId id="416" r:id="rId38"/>
    <p:sldId id="398" r:id="rId39"/>
    <p:sldId id="437" r:id="rId40"/>
    <p:sldId id="438" r:id="rId41"/>
    <p:sldId id="439" r:id="rId42"/>
    <p:sldId id="440" r:id="rId43"/>
    <p:sldId id="441" r:id="rId44"/>
    <p:sldId id="420" r:id="rId45"/>
    <p:sldId id="410" r:id="rId46"/>
    <p:sldId id="418" r:id="rId47"/>
    <p:sldId id="419" r:id="rId48"/>
    <p:sldId id="421" r:id="rId49"/>
  </p:sldIdLst>
  <p:sldSz cx="12192000" cy="6858000"/>
  <p:notesSz cx="6858000" cy="9144000"/>
  <p:custDataLst>
    <p:tags r:id="rId5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0762" y="1916832"/>
            <a:ext cx="4390476" cy="12476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762" y="3778104"/>
            <a:ext cx="2590476" cy="1019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952" y="1538524"/>
            <a:ext cx="11238095" cy="37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5544" y="1175281"/>
            <a:ext cx="10219048" cy="56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5059476"/>
            <a:ext cx="4032448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61262" y="5059476"/>
            <a:ext cx="4259274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5973876"/>
            <a:ext cx="4032448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61262" y="5973876"/>
            <a:ext cx="4259274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432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619" y="1671857"/>
            <a:ext cx="11304762" cy="3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89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571" y="1611764"/>
            <a:ext cx="10742857" cy="44095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467188"/>
            <a:ext cx="1512168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71047" y="2467188"/>
            <a:ext cx="1512168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62835" y="2467188"/>
            <a:ext cx="1512168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24070" y="2467188"/>
            <a:ext cx="1512168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367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2076619"/>
            <a:ext cx="10800000" cy="27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748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28" y="1724238"/>
            <a:ext cx="10657143" cy="34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047" y="2352809"/>
            <a:ext cx="10761905" cy="21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204864"/>
            <a:ext cx="9341392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472" y="3142414"/>
            <a:ext cx="10980160" cy="16547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223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5419048" cy="12380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571" y="2797605"/>
            <a:ext cx="11342857" cy="26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095" y="2129000"/>
            <a:ext cx="11323809" cy="2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51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0140" y="1080043"/>
            <a:ext cx="10390476" cy="57333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068960"/>
            <a:ext cx="2448272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35839" y="3068960"/>
            <a:ext cx="1460761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36386" y="4816737"/>
            <a:ext cx="1963470" cy="14652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05966" y="4816738"/>
            <a:ext cx="213019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24264" y="4653136"/>
            <a:ext cx="1460761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114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13523"/>
            <a:ext cx="11809312" cy="5283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32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476" y="1743939"/>
            <a:ext cx="10419048" cy="41333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1916831"/>
            <a:ext cx="2232248" cy="20153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01067" y="1997855"/>
            <a:ext cx="1363485" cy="19343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58544" y="4579010"/>
            <a:ext cx="2397295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04976" y="4139171"/>
            <a:ext cx="2371144" cy="1450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44946" y="4231768"/>
            <a:ext cx="1512168" cy="13574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77918" y="4220194"/>
            <a:ext cx="1386634" cy="1369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355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428" y="2681381"/>
            <a:ext cx="11257143" cy="14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51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381" y="1910732"/>
            <a:ext cx="10895238" cy="3390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86797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78237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68520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53015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67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47619" cy="135238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2666" y="3057318"/>
            <a:ext cx="2466667" cy="1523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98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524" y="1477272"/>
            <a:ext cx="11380952" cy="4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971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952" y="1676619"/>
            <a:ext cx="11438095" cy="35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36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524" y="1505843"/>
            <a:ext cx="11180952" cy="43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13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714" y="2167095"/>
            <a:ext cx="11228571" cy="25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898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333" y="1652809"/>
            <a:ext cx="11133333" cy="35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647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857" y="2124238"/>
            <a:ext cx="11314286" cy="2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735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5266667" cy="120952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62" y="2653336"/>
            <a:ext cx="11390476" cy="3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619" y="1738524"/>
            <a:ext cx="11304762" cy="33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241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190" y="1511185"/>
            <a:ext cx="11447619" cy="44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20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476" y="1593875"/>
            <a:ext cx="11219047" cy="45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38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809" y="2548047"/>
            <a:ext cx="11152381" cy="17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30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857" y="1359257"/>
            <a:ext cx="11514286" cy="52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95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476" y="2076619"/>
            <a:ext cx="11419047" cy="27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81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809" y="1676619"/>
            <a:ext cx="11352381" cy="35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81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62" y="2105190"/>
            <a:ext cx="11390476" cy="264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789040"/>
            <a:ext cx="6552728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952" y="1478431"/>
            <a:ext cx="11438095" cy="45428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7" y="2409313"/>
            <a:ext cx="10687599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7" y="3288989"/>
            <a:ext cx="10687599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7" y="4238112"/>
            <a:ext cx="10687599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7" y="5117788"/>
            <a:ext cx="10687599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143" y="1671857"/>
            <a:ext cx="11285714" cy="35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442023"/>
            <a:ext cx="10873208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344849"/>
            <a:ext cx="10873208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234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571" y="1521867"/>
            <a:ext cx="10742857" cy="457142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6041494"/>
            <a:ext cx="1876190" cy="12381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048328" y="1416583"/>
            <a:ext cx="1368152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02707" y="5340400"/>
            <a:ext cx="1368152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428" y="1422447"/>
            <a:ext cx="11457143" cy="47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772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286" y="2062333"/>
            <a:ext cx="10771428" cy="27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686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09" y="1556939"/>
            <a:ext cx="10752381" cy="47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55679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7119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5504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36944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5376437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65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238" y="2019476"/>
            <a:ext cx="10809524" cy="28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06084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02154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400539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1675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5466667" cy="12380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476" y="2913050"/>
            <a:ext cx="11219047" cy="26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6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666" y="2105190"/>
            <a:ext cx="10466667" cy="26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428" y="2581381"/>
            <a:ext cx="10457143" cy="16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143" y="1513503"/>
            <a:ext cx="10485714" cy="47238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8478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39918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1775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33215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327579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86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714" y="1533762"/>
            <a:ext cx="10428571" cy="3790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57849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49289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49989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437443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222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666" y="1280043"/>
            <a:ext cx="10866667" cy="5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095" y="2348879"/>
            <a:ext cx="10723809" cy="16190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64770"/>
          <a:stretch/>
        </p:blipFill>
        <p:spPr>
          <a:xfrm>
            <a:off x="686476" y="4149080"/>
            <a:ext cx="10819048" cy="93610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87688" y="4149081"/>
            <a:ext cx="1512168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07870" y="4149081"/>
            <a:ext cx="972506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476" y="2533762"/>
            <a:ext cx="10819048" cy="17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571" y="1521867"/>
            <a:ext cx="10742857" cy="457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521868"/>
            <a:ext cx="792088" cy="610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11824" y="5429281"/>
            <a:ext cx="792088" cy="6109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6041494"/>
            <a:ext cx="1876190" cy="123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383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000" y="1232424"/>
            <a:ext cx="11000000" cy="5580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204864"/>
            <a:ext cx="1512168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80662" y="3177138"/>
            <a:ext cx="1512168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64652" y="4103113"/>
            <a:ext cx="1512168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4196" y="6001361"/>
            <a:ext cx="9580396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0</Words>
  <Application>Microsoft Office PowerPoint</Application>
  <PresentationFormat>宽屏</PresentationFormat>
  <Paragraphs>0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92</cp:revision>
  <dcterms:created xsi:type="dcterms:W3CDTF">2015-09-16T06:44:00Z</dcterms:created>
  <dcterms:modified xsi:type="dcterms:W3CDTF">2025-08-09T10:21:54Z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