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1"/>
  </p:notesMasterIdLst>
  <p:handoutMasterIdLst>
    <p:handoutMasterId r:id="rId82"/>
  </p:handoutMasterIdLst>
  <p:sldIdLst>
    <p:sldId id="302" r:id="rId2"/>
    <p:sldId id="394" r:id="rId3"/>
    <p:sldId id="395" r:id="rId4"/>
    <p:sldId id="396" r:id="rId5"/>
    <p:sldId id="462" r:id="rId6"/>
    <p:sldId id="398" r:id="rId7"/>
    <p:sldId id="397" r:id="rId8"/>
    <p:sldId id="399" r:id="rId9"/>
    <p:sldId id="400" r:id="rId10"/>
    <p:sldId id="401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09" r:id="rId19"/>
    <p:sldId id="410" r:id="rId20"/>
    <p:sldId id="411" r:id="rId21"/>
    <p:sldId id="412" r:id="rId22"/>
    <p:sldId id="413" r:id="rId23"/>
    <p:sldId id="414" r:id="rId24"/>
    <p:sldId id="415" r:id="rId25"/>
    <p:sldId id="416" r:id="rId26"/>
    <p:sldId id="417" r:id="rId27"/>
    <p:sldId id="418" r:id="rId28"/>
    <p:sldId id="419" r:id="rId29"/>
    <p:sldId id="420" r:id="rId30"/>
    <p:sldId id="421" r:id="rId31"/>
    <p:sldId id="422" r:id="rId32"/>
    <p:sldId id="423" r:id="rId33"/>
    <p:sldId id="424" r:id="rId34"/>
    <p:sldId id="425" r:id="rId35"/>
    <p:sldId id="426" r:id="rId36"/>
    <p:sldId id="427" r:id="rId37"/>
    <p:sldId id="428" r:id="rId38"/>
    <p:sldId id="429" r:id="rId39"/>
    <p:sldId id="430" r:id="rId40"/>
    <p:sldId id="431" r:id="rId41"/>
    <p:sldId id="432" r:id="rId42"/>
    <p:sldId id="433" r:id="rId43"/>
    <p:sldId id="434" r:id="rId44"/>
    <p:sldId id="435" r:id="rId45"/>
    <p:sldId id="436" r:id="rId46"/>
    <p:sldId id="437" r:id="rId47"/>
    <p:sldId id="438" r:id="rId48"/>
    <p:sldId id="439" r:id="rId49"/>
    <p:sldId id="440" r:id="rId50"/>
    <p:sldId id="441" r:id="rId51"/>
    <p:sldId id="442" r:id="rId52"/>
    <p:sldId id="443" r:id="rId53"/>
    <p:sldId id="444" r:id="rId54"/>
    <p:sldId id="445" r:id="rId55"/>
    <p:sldId id="446" r:id="rId56"/>
    <p:sldId id="447" r:id="rId57"/>
    <p:sldId id="448" r:id="rId58"/>
    <p:sldId id="345" r:id="rId59"/>
    <p:sldId id="346" r:id="rId60"/>
    <p:sldId id="390" r:id="rId61"/>
    <p:sldId id="391" r:id="rId62"/>
    <p:sldId id="392" r:id="rId63"/>
    <p:sldId id="393" r:id="rId64"/>
    <p:sldId id="347" r:id="rId65"/>
    <p:sldId id="348" r:id="rId66"/>
    <p:sldId id="349" r:id="rId67"/>
    <p:sldId id="358" r:id="rId68"/>
    <p:sldId id="450" r:id="rId69"/>
    <p:sldId id="451" r:id="rId70"/>
    <p:sldId id="452" r:id="rId71"/>
    <p:sldId id="453" r:id="rId72"/>
    <p:sldId id="454" r:id="rId73"/>
    <p:sldId id="455" r:id="rId74"/>
    <p:sldId id="456" r:id="rId75"/>
    <p:sldId id="457" r:id="rId76"/>
    <p:sldId id="458" r:id="rId77"/>
    <p:sldId id="459" r:id="rId78"/>
    <p:sldId id="460" r:id="rId79"/>
    <p:sldId id="461" r:id="rId80"/>
  </p:sldIdLst>
  <p:sldSz cx="12192000" cy="6858000"/>
  <p:notesSz cx="6858000" cy="9144000"/>
  <p:custDataLst>
    <p:tags r:id="rId8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76" y="1876619"/>
            <a:ext cx="11419047" cy="31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5" y="1909952"/>
            <a:ext cx="11276190" cy="30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8884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77591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7301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38501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193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336027"/>
            <a:ext cx="11742857" cy="53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2370" y="431624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76998" y="431624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94224" y="431624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38771" y="431624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69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428" y="1479590"/>
            <a:ext cx="11257143" cy="4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90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340768"/>
            <a:ext cx="11723809" cy="21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4571" y="3664019"/>
            <a:ext cx="7142857" cy="29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38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81" y="2014714"/>
            <a:ext cx="11295238" cy="28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8884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752769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8197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45903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11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666" y="1377146"/>
            <a:ext cx="11266667" cy="50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6391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104697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88020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620981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37333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114115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80526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84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529074"/>
            <a:ext cx="11752381" cy="42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667169"/>
            <a:ext cx="3384376" cy="601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00668" y="4361650"/>
            <a:ext cx="1571522" cy="601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7" y="5102431"/>
            <a:ext cx="2088232" cy="601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89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905" y="1392011"/>
            <a:ext cx="11476190" cy="51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88840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42794" y="1988840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2434" y="3528273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70652" y="3528273"/>
            <a:ext cx="37444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80880" y="5032982"/>
            <a:ext cx="3043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5680" y="5750612"/>
            <a:ext cx="330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485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59" y="1268760"/>
            <a:ext cx="11608259" cy="492500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59" y="6324667"/>
            <a:ext cx="6142857" cy="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14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595666"/>
            <a:ext cx="11704762" cy="3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12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00" y="1587375"/>
            <a:ext cx="11800000" cy="4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11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1434288"/>
            <a:ext cx="11790476" cy="5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61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543939"/>
            <a:ext cx="11714286" cy="4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08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629000"/>
            <a:ext cx="11647619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82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652809"/>
            <a:ext cx="11657143" cy="3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4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609952"/>
            <a:ext cx="11742857" cy="3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17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259" y="1484784"/>
            <a:ext cx="10752381" cy="5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143" y="2204864"/>
            <a:ext cx="11685714" cy="2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1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8820"/>
          <a:stretch/>
        </p:blipFill>
        <p:spPr>
          <a:xfrm>
            <a:off x="263352" y="2285131"/>
            <a:ext cx="11685714" cy="2944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50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2000428"/>
            <a:ext cx="11619047" cy="2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16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681381"/>
            <a:ext cx="11609524" cy="3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17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690905"/>
            <a:ext cx="11733333" cy="34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971244"/>
            <a:ext cx="42484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5622" y="3735174"/>
            <a:ext cx="693101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424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619" y="1510026"/>
            <a:ext cx="11304762" cy="42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41277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5931" y="2181247"/>
            <a:ext cx="720080" cy="608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82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415241"/>
            <a:ext cx="11742857" cy="50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9000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192931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968434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674490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53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714" y="1629000"/>
            <a:ext cx="11228571" cy="36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42147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2959778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3700558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4464488"/>
            <a:ext cx="10801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17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772816"/>
            <a:ext cx="11695238" cy="523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450" y="2455201"/>
            <a:ext cx="11276190" cy="36380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8082" y="3068960"/>
            <a:ext cx="112485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082" y="3798165"/>
            <a:ext cx="112485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8082" y="4550519"/>
            <a:ext cx="112485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8082" y="5256575"/>
            <a:ext cx="112485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73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428" y="1995666"/>
            <a:ext cx="11257143" cy="28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8884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718045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3567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8803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70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394581"/>
            <a:ext cx="11733333" cy="4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44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81" y="2390905"/>
            <a:ext cx="11295238" cy="2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36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33" y="1477725"/>
            <a:ext cx="11333333" cy="50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16513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90591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65826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42219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17454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845879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29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286" y="1633762"/>
            <a:ext cx="11371428" cy="35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2880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81155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2193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839565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62664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82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624238"/>
            <a:ext cx="11752381" cy="3609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5444518"/>
            <a:ext cx="10095238" cy="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90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76" y="1539756"/>
            <a:ext cx="11819047" cy="44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49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952" y="1629000"/>
            <a:ext cx="11238095" cy="36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104964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8142" y="3104964"/>
            <a:ext cx="134022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9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4970"/>
          <a:stretch/>
        </p:blipFill>
        <p:spPr>
          <a:xfrm>
            <a:off x="276952" y="1994075"/>
            <a:ext cx="11638095" cy="3883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50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2333762"/>
            <a:ext cx="11733333" cy="21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74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00" y="1694455"/>
            <a:ext cx="11800000" cy="4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19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586143"/>
            <a:ext cx="11733333" cy="3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39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00" y="2338524"/>
            <a:ext cx="11800000" cy="2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78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268760"/>
            <a:ext cx="11685714" cy="3638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524" y="5148574"/>
            <a:ext cx="11580952" cy="1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62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529074"/>
            <a:ext cx="11714286" cy="42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04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420582"/>
            <a:ext cx="11638095" cy="51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57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643285"/>
            <a:ext cx="11723809" cy="3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72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658224"/>
            <a:ext cx="11666667" cy="42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2088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38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619" y="1510026"/>
            <a:ext cx="11304762" cy="42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41277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5931" y="2181247"/>
            <a:ext cx="720080" cy="608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97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857" y="2038524"/>
            <a:ext cx="11114286" cy="2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06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686143"/>
            <a:ext cx="11723809" cy="3485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373216"/>
            <a:ext cx="2266667" cy="5333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12708" y="2996952"/>
            <a:ext cx="12429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99918" y="2996952"/>
            <a:ext cx="124293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75553" y="2996952"/>
            <a:ext cx="159285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49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52" y="2009952"/>
            <a:ext cx="11038095" cy="28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6084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76690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0768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4846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59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444518"/>
            <a:ext cx="11742857" cy="4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99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2795666"/>
            <a:ext cx="11666667" cy="1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61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1572510"/>
            <a:ext cx="11828571" cy="4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97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412776"/>
            <a:ext cx="11685714" cy="35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190" y="5148954"/>
            <a:ext cx="11647619" cy="1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7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471931"/>
            <a:ext cx="11742857" cy="43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13285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64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762" y="1340768"/>
            <a:ext cx="10990476" cy="19809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238" y="3571804"/>
            <a:ext cx="11009524" cy="280952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31504" y="5733256"/>
            <a:ext cx="61206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2367095"/>
            <a:ext cx="11685714" cy="21238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656599"/>
            <a:ext cx="83529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633762"/>
            <a:ext cx="11771428" cy="3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7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2033762"/>
            <a:ext cx="11676190" cy="27904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3" y="3356992"/>
            <a:ext cx="110226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3" y="4063047"/>
            <a:ext cx="1102267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648047"/>
            <a:ext cx="11733333" cy="35619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2924944"/>
            <a:ext cx="11640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700448"/>
            <a:ext cx="11640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418079"/>
            <a:ext cx="1164061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876619"/>
            <a:ext cx="11714286" cy="31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629000"/>
            <a:ext cx="11742857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9276190" cy="3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967095"/>
            <a:ext cx="11590476" cy="29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844824"/>
            <a:ext cx="11685714" cy="55238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535121"/>
            <a:ext cx="11095238" cy="28380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3140968"/>
            <a:ext cx="112392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916472"/>
            <a:ext cx="112392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634102"/>
            <a:ext cx="1123925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643285"/>
            <a:ext cx="11685714" cy="3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33" y="2005190"/>
            <a:ext cx="11133333" cy="284761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98884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74119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42410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16488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23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2014714"/>
            <a:ext cx="11085714" cy="28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8884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74119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93549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45903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49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52736"/>
            <a:ext cx="10122797" cy="5717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21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343233"/>
            <a:ext cx="11695238" cy="5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395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6000" y="1609952"/>
            <a:ext cx="10000000" cy="3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60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333" y="1309952"/>
            <a:ext cx="10933333" cy="42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308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571" y="1662333"/>
            <a:ext cx="7942857" cy="3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6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33" y="1976619"/>
            <a:ext cx="11133333" cy="2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938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28" y="1380875"/>
            <a:ext cx="11057143" cy="4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40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667095"/>
            <a:ext cx="11085714" cy="3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41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95" y="1657571"/>
            <a:ext cx="10923809" cy="3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51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52" y="2329000"/>
            <a:ext cx="11038095" cy="2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40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86" y="1662333"/>
            <a:ext cx="10971428" cy="3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3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76" y="1603399"/>
            <a:ext cx="11019047" cy="4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31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000" y="1308614"/>
            <a:ext cx="11400000" cy="55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2300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96378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774012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572665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382893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610052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2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0</Words>
  <Application>Microsoft Office PowerPoint</Application>
  <PresentationFormat>宽屏</PresentationFormat>
  <Paragraphs>0</Paragraphs>
  <Slides>79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79</vt:i4>
      </vt:variant>
    </vt:vector>
  </HeadingPairs>
  <TitlesOfParts>
    <vt:vector size="8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93</cp:revision>
  <dcterms:created xsi:type="dcterms:W3CDTF">2015-09-16T06:44:00Z</dcterms:created>
  <dcterms:modified xsi:type="dcterms:W3CDTF">2025-08-09T10:05:26Z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