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345" r:id="rId3"/>
    <p:sldId id="422" r:id="rId4"/>
    <p:sldId id="423" r:id="rId5"/>
    <p:sldId id="346" r:id="rId6"/>
    <p:sldId id="390" r:id="rId7"/>
    <p:sldId id="391" r:id="rId8"/>
    <p:sldId id="392" r:id="rId9"/>
    <p:sldId id="393" r:id="rId10"/>
    <p:sldId id="347" r:id="rId11"/>
    <p:sldId id="348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16832"/>
            <a:ext cx="4390476" cy="12476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762" y="3527462"/>
            <a:ext cx="8190476" cy="14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57571"/>
            <a:ext cx="11752381" cy="35428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005064"/>
            <a:ext cx="1152381" cy="3428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08168" y="3308134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3771121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08168" y="4210960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4650797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143" y="1929000"/>
            <a:ext cx="11485714" cy="3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996952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413641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853479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92144" y="4304892"/>
            <a:ext cx="4248472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809952"/>
            <a:ext cx="11752381" cy="32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900428"/>
            <a:ext cx="11714286" cy="3057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924944"/>
            <a:ext cx="1276190" cy="1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98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87249"/>
            <a:ext cx="11714286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0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67095"/>
            <a:ext cx="11761905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918" y="1628800"/>
            <a:ext cx="11085714" cy="419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9" y="2081381"/>
            <a:ext cx="11752381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886143"/>
            <a:ext cx="11733333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533762"/>
            <a:ext cx="11733333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2033762"/>
            <a:ext cx="11752381" cy="2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068960"/>
            <a:ext cx="648072" cy="2520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6324" y="3045411"/>
            <a:ext cx="7625866" cy="3218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3528" y="3475300"/>
            <a:ext cx="11468661" cy="331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3528" y="3949862"/>
            <a:ext cx="11468661" cy="331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3528" y="4378125"/>
            <a:ext cx="11468661" cy="331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2025-08-07T23:53:56Z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