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302" r:id="rId2"/>
    <p:sldId id="345" r:id="rId3"/>
    <p:sldId id="346" r:id="rId4"/>
    <p:sldId id="390" r:id="rId5"/>
    <p:sldId id="391" r:id="rId6"/>
    <p:sldId id="392" r:id="rId7"/>
    <p:sldId id="393" r:id="rId8"/>
    <p:sldId id="347" r:id="rId9"/>
    <p:sldId id="422" r:id="rId10"/>
    <p:sldId id="423" r:id="rId11"/>
    <p:sldId id="424" r:id="rId12"/>
    <p:sldId id="425" r:id="rId13"/>
    <p:sldId id="426" r:id="rId14"/>
    <p:sldId id="427" r:id="rId15"/>
    <p:sldId id="428" r:id="rId16"/>
    <p:sldId id="429" r:id="rId17"/>
    <p:sldId id="348" r:id="rId18"/>
    <p:sldId id="349" r:id="rId19"/>
    <p:sldId id="358" r:id="rId20"/>
    <p:sldId id="394" r:id="rId21"/>
    <p:sldId id="395" r:id="rId22"/>
    <p:sldId id="396" r:id="rId23"/>
    <p:sldId id="397" r:id="rId24"/>
    <p:sldId id="411" r:id="rId25"/>
    <p:sldId id="412" r:id="rId26"/>
    <p:sldId id="413" r:id="rId27"/>
    <p:sldId id="414" r:id="rId28"/>
    <p:sldId id="415" r:id="rId29"/>
    <p:sldId id="372" r:id="rId30"/>
    <p:sldId id="416" r:id="rId31"/>
    <p:sldId id="398" r:id="rId32"/>
    <p:sldId id="399" r:id="rId33"/>
    <p:sldId id="400" r:id="rId34"/>
    <p:sldId id="401" r:id="rId35"/>
    <p:sldId id="402" r:id="rId36"/>
    <p:sldId id="403" r:id="rId37"/>
    <p:sldId id="404" r:id="rId38"/>
    <p:sldId id="405" r:id="rId39"/>
    <p:sldId id="406" r:id="rId40"/>
    <p:sldId id="407" r:id="rId41"/>
    <p:sldId id="408" r:id="rId42"/>
    <p:sldId id="409" r:id="rId43"/>
    <p:sldId id="410" r:id="rId44"/>
    <p:sldId id="418" r:id="rId45"/>
    <p:sldId id="419" r:id="rId46"/>
    <p:sldId id="420" r:id="rId47"/>
    <p:sldId id="421" r:id="rId48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190" y="2204864"/>
            <a:ext cx="4447619" cy="1123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857" y="3773922"/>
            <a:ext cx="8114286" cy="10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686143"/>
            <a:ext cx="11076190" cy="3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717032"/>
            <a:ext cx="9865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305" y="4457812"/>
            <a:ext cx="221833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6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552809"/>
            <a:ext cx="11771428" cy="3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56490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2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709952"/>
            <a:ext cx="10990476" cy="3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645024"/>
            <a:ext cx="97930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180" y="4443677"/>
            <a:ext cx="41766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82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736"/>
          <a:stretch/>
        </p:blipFill>
        <p:spPr>
          <a:xfrm>
            <a:off x="253143" y="1311185"/>
            <a:ext cx="11685714" cy="36299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292375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70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9" y="2112850"/>
            <a:ext cx="11104762" cy="6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4902" y="3120962"/>
            <a:ext cx="10485714" cy="1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01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2029000"/>
            <a:ext cx="11142857" cy="2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50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3" y="1614714"/>
            <a:ext cx="11333333" cy="3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74888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73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09952"/>
            <a:ext cx="11666667" cy="3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1" y="3414868"/>
            <a:ext cx="10153812" cy="679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21865"/>
            <a:ext cx="10448300" cy="679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519476"/>
            <a:ext cx="11047619" cy="3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1" y="2492896"/>
            <a:ext cx="1027633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1" y="3523042"/>
            <a:ext cx="1027633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1" y="4553189"/>
            <a:ext cx="1027633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50736"/>
          <a:stretch/>
        </p:blipFill>
        <p:spPr>
          <a:xfrm>
            <a:off x="534095" y="2290472"/>
            <a:ext cx="11123809" cy="2866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284984"/>
            <a:ext cx="104584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303556"/>
            <a:ext cx="104584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619" y="1532550"/>
            <a:ext cx="11904762" cy="4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995666"/>
            <a:ext cx="11123809" cy="2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113441"/>
            <a:ext cx="106571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050990"/>
            <a:ext cx="1065718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548047"/>
            <a:ext cx="11019047" cy="3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539196"/>
            <a:ext cx="10369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34618"/>
            <a:ext cx="10369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53192"/>
            <a:ext cx="10369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519476"/>
            <a:ext cx="11695238" cy="3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573016"/>
            <a:ext cx="360040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573016"/>
            <a:ext cx="27512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45651" y="4549227"/>
            <a:ext cx="157003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2081381"/>
            <a:ext cx="11161905" cy="2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081381"/>
            <a:ext cx="452519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56884" y="2081381"/>
            <a:ext cx="196770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4606" y="3123102"/>
            <a:ext cx="258115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700808"/>
            <a:ext cx="11019047" cy="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9084" y="2683319"/>
            <a:ext cx="10209524" cy="27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3645024"/>
            <a:ext cx="417646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5628" y="3645024"/>
            <a:ext cx="1392979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700880"/>
            <a:ext cx="1224136" cy="600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2048047"/>
            <a:ext cx="10952381" cy="27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96952"/>
            <a:ext cx="309634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92375" y="2996952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502" y="4050249"/>
            <a:ext cx="201321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543285"/>
            <a:ext cx="10942857" cy="37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521599"/>
            <a:ext cx="49685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297" y="4586470"/>
            <a:ext cx="49685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671857"/>
            <a:ext cx="11561905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4299" y="1066336"/>
            <a:ext cx="10808365" cy="58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4077072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5118793"/>
            <a:ext cx="208823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41904" y="6125790"/>
            <a:ext cx="160610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514661"/>
            <a:ext cx="11733333" cy="48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81128"/>
            <a:ext cx="1097923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611275"/>
            <a:ext cx="1097923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5" y="1340768"/>
            <a:ext cx="10876190" cy="46095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030329"/>
            <a:ext cx="100811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562333"/>
            <a:ext cx="11590476" cy="3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093" y="899090"/>
            <a:ext cx="10828571" cy="5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908720"/>
            <a:ext cx="1077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1916832"/>
            <a:ext cx="1077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935404"/>
            <a:ext cx="1077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3953976"/>
            <a:ext cx="1077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960974"/>
            <a:ext cx="107765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5480" y="6002696"/>
            <a:ext cx="11017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387828"/>
            <a:ext cx="11666667" cy="5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618264"/>
            <a:ext cx="11685714" cy="4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580169"/>
            <a:ext cx="11561905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81" y="1614714"/>
            <a:ext cx="11695238" cy="3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495614"/>
            <a:ext cx="11761905" cy="48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2052809"/>
            <a:ext cx="11609524" cy="2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471857"/>
            <a:ext cx="11666667" cy="3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492896"/>
            <a:ext cx="9361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52" y="1576619"/>
            <a:ext cx="10838095" cy="3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809" y="2476619"/>
            <a:ext cx="10552381" cy="1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2081381"/>
            <a:ext cx="10828571" cy="2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4045171"/>
            <a:ext cx="69847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436153"/>
            <a:ext cx="11580952" cy="4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284984"/>
            <a:ext cx="10081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280407"/>
            <a:ext cx="10081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252681"/>
            <a:ext cx="10081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095" y="2538524"/>
            <a:ext cx="10723809" cy="1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501008"/>
            <a:ext cx="936104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56360"/>
            <a:ext cx="11647619" cy="4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429000"/>
            <a:ext cx="1100838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4447572"/>
            <a:ext cx="1100838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5385121"/>
            <a:ext cx="1100838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81381"/>
            <a:ext cx="11666667" cy="3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633130"/>
            <a:ext cx="10961905" cy="4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603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7889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5511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387828"/>
            <a:ext cx="11704762" cy="5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416400"/>
            <a:ext cx="11638095" cy="5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05" y="1481381"/>
            <a:ext cx="10276190" cy="3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564904"/>
            <a:ext cx="27363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8472" y="3456155"/>
            <a:ext cx="182190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6442" y="4532601"/>
            <a:ext cx="439003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1433762"/>
            <a:ext cx="11342857" cy="39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433762"/>
            <a:ext cx="511256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3154" y="2492896"/>
            <a:ext cx="6241437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6659" y="3609803"/>
            <a:ext cx="348520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3869" y="4535778"/>
            <a:ext cx="250225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452809"/>
            <a:ext cx="11161905" cy="39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556792"/>
            <a:ext cx="640871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1272" y="2460995"/>
            <a:ext cx="301854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6746" y="3541115"/>
            <a:ext cx="427162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2022" y="4612508"/>
            <a:ext cx="178606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976619"/>
            <a:ext cx="11666667" cy="29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29" y="4858677"/>
            <a:ext cx="11047619" cy="16666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180702" y="2910731"/>
            <a:ext cx="77128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0180" y="5896999"/>
            <a:ext cx="89703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471857"/>
            <a:ext cx="11600000" cy="3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9289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58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2025-08-09T10:37:37Z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