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302" r:id="rId2"/>
    <p:sldId id="422" r:id="rId3"/>
    <p:sldId id="423" r:id="rId4"/>
    <p:sldId id="424" r:id="rId5"/>
    <p:sldId id="425" r:id="rId6"/>
    <p:sldId id="426" r:id="rId7"/>
    <p:sldId id="427" r:id="rId8"/>
    <p:sldId id="428" r:id="rId9"/>
    <p:sldId id="429" r:id="rId10"/>
    <p:sldId id="346" r:id="rId11"/>
    <p:sldId id="345" r:id="rId12"/>
    <p:sldId id="390" r:id="rId13"/>
    <p:sldId id="430" r:id="rId14"/>
    <p:sldId id="431" r:id="rId15"/>
    <p:sldId id="432" r:id="rId16"/>
    <p:sldId id="433" r:id="rId17"/>
    <p:sldId id="434" r:id="rId18"/>
    <p:sldId id="435" r:id="rId19"/>
    <p:sldId id="391" r:id="rId20"/>
    <p:sldId id="392" r:id="rId21"/>
    <p:sldId id="393" r:id="rId22"/>
    <p:sldId id="347" r:id="rId23"/>
    <p:sldId id="348" r:id="rId24"/>
    <p:sldId id="349" r:id="rId25"/>
    <p:sldId id="358" r:id="rId26"/>
    <p:sldId id="394" r:id="rId27"/>
    <p:sldId id="395" r:id="rId28"/>
    <p:sldId id="396" r:id="rId29"/>
    <p:sldId id="397" r:id="rId30"/>
    <p:sldId id="411" r:id="rId31"/>
    <p:sldId id="412" r:id="rId32"/>
    <p:sldId id="413" r:id="rId33"/>
    <p:sldId id="414" r:id="rId34"/>
    <p:sldId id="415" r:id="rId35"/>
    <p:sldId id="372" r:id="rId36"/>
    <p:sldId id="416" r:id="rId37"/>
    <p:sldId id="398" r:id="rId38"/>
    <p:sldId id="399" r:id="rId39"/>
    <p:sldId id="400" r:id="rId40"/>
    <p:sldId id="401" r:id="rId41"/>
    <p:sldId id="402" r:id="rId42"/>
    <p:sldId id="403" r:id="rId43"/>
    <p:sldId id="404" r:id="rId44"/>
    <p:sldId id="405" r:id="rId45"/>
    <p:sldId id="406" r:id="rId46"/>
    <p:sldId id="407" r:id="rId47"/>
    <p:sldId id="408" r:id="rId48"/>
    <p:sldId id="409" r:id="rId49"/>
    <p:sldId id="410" r:id="rId50"/>
    <p:sldId id="418" r:id="rId51"/>
  </p:sldIdLst>
  <p:sldSz cx="12192000" cy="6858000"/>
  <p:notesSz cx="6858000" cy="9144000"/>
  <p:custDataLst>
    <p:tags r:id="rId5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 showGuides="1">
      <p:cViewPr varScale="1">
        <p:scale>
          <a:sx n="83" d="100"/>
          <a:sy n="83" d="100"/>
        </p:scale>
        <p:origin x="858" y="7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8381" y="2204864"/>
            <a:ext cx="4295238" cy="11809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4571" y="4095867"/>
            <a:ext cx="6142857" cy="11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1412776"/>
            <a:ext cx="11828571" cy="52857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412776"/>
            <a:ext cx="13689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21909" y="4838882"/>
            <a:ext cx="6223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18810" y="4838882"/>
            <a:ext cx="6223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07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857" y="1981381"/>
            <a:ext cx="11114286" cy="28952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99695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3186" y="3992375"/>
            <a:ext cx="22686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4700" y="3992375"/>
            <a:ext cx="24978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9123809" cy="95238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t="36782"/>
          <a:stretch/>
        </p:blipFill>
        <p:spPr>
          <a:xfrm>
            <a:off x="181714" y="2636912"/>
            <a:ext cx="11828571" cy="334149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96200" y="41490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8377" y="41490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09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8942857" cy="7047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3143" y="2595666"/>
            <a:ext cx="10285714" cy="16666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5" y="2561276"/>
            <a:ext cx="100394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556699"/>
            <a:ext cx="1003940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917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33" y="1886143"/>
            <a:ext cx="11733333" cy="30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09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857" y="1543285"/>
            <a:ext cx="11114286" cy="3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44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619" y="1729000"/>
            <a:ext cx="10304762" cy="340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060848"/>
            <a:ext cx="54006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55736" y="3030561"/>
            <a:ext cx="3352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983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000" y="1403852"/>
            <a:ext cx="10200000" cy="54095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39916" y="1844824"/>
            <a:ext cx="56526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47724" y="2793948"/>
            <a:ext cx="56526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47319" y="3835670"/>
            <a:ext cx="56526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51895" y="4831092"/>
            <a:ext cx="66480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51895" y="5884388"/>
            <a:ext cx="66480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6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05" y="1914714"/>
            <a:ext cx="11076190" cy="30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07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90073"/>
            <a:ext cx="10154845" cy="48032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857" y="6093296"/>
            <a:ext cx="9914286" cy="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143" y="2238524"/>
            <a:ext cx="11885714" cy="2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24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762" y="1268760"/>
            <a:ext cx="10190476" cy="38666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38" y="5070519"/>
            <a:ext cx="10209524" cy="1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0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905" y="1471857"/>
            <a:ext cx="10276190" cy="39142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628800"/>
            <a:ext cx="73448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224" y="2636912"/>
            <a:ext cx="10440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224" y="3586036"/>
            <a:ext cx="10440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224" y="4674057"/>
            <a:ext cx="10440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521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4" y="1471225"/>
            <a:ext cx="11180952" cy="48380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4509120"/>
            <a:ext cx="104870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527692"/>
            <a:ext cx="104870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92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341368"/>
            <a:ext cx="11780952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28" y="1431971"/>
            <a:ext cx="11657143" cy="47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82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14" y="1467095"/>
            <a:ext cx="11828571" cy="3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8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95" y="1380169"/>
            <a:ext cx="11923809" cy="4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5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6128"/>
            <a:ext cx="11330330" cy="556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1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14" y="1441495"/>
            <a:ext cx="11628571" cy="4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36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286" y="1586143"/>
            <a:ext cx="11571428" cy="36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0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76" y="1311638"/>
            <a:ext cx="11619047" cy="52857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486916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52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76" y="1456360"/>
            <a:ext cx="11819047" cy="47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38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47" y="1524238"/>
            <a:ext cx="11761905" cy="38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30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095" y="2009952"/>
            <a:ext cx="11723809" cy="28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5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62" y="1445677"/>
            <a:ext cx="11590476" cy="4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81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5761"/>
          <a:stretch/>
        </p:blipFill>
        <p:spPr>
          <a:xfrm>
            <a:off x="257905" y="2122120"/>
            <a:ext cx="11676190" cy="1810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81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86" y="2204864"/>
            <a:ext cx="11771428" cy="375238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71902"/>
          <a:stretch/>
        </p:blipFill>
        <p:spPr>
          <a:xfrm>
            <a:off x="257905" y="1268760"/>
            <a:ext cx="11676190" cy="7920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6165304"/>
            <a:ext cx="8761905" cy="6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4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9" y="2014714"/>
            <a:ext cx="11704762" cy="28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46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514714"/>
            <a:ext cx="11152381" cy="38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55679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5649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5487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59047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0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57" y="1543285"/>
            <a:ext cx="11714286" cy="377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95" y="2000428"/>
            <a:ext cx="11123809" cy="28571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594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3068960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407707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384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76" y="1605717"/>
            <a:ext cx="11019047" cy="48476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605717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3364" y="557583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45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190" y="1313503"/>
            <a:ext cx="11847619" cy="49238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99" y="3414867"/>
            <a:ext cx="113244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99" y="4468163"/>
            <a:ext cx="113244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99" y="5475160"/>
            <a:ext cx="113244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468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24" y="1363439"/>
            <a:ext cx="11780952" cy="5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15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7" y="1441495"/>
            <a:ext cx="11161905" cy="47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8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45686"/>
            <a:ext cx="10800020" cy="563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3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86" y="1422900"/>
            <a:ext cx="10971428" cy="53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73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71" y="1517685"/>
            <a:ext cx="11142857" cy="46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0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81" y="2476619"/>
            <a:ext cx="11095238" cy="1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938115" cy="555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21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43" y="2052809"/>
            <a:ext cx="11285714" cy="27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02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143" y="1514714"/>
            <a:ext cx="11085714" cy="38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148478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42233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440907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360" y="4447904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31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12224" y="3429000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38" y="1459836"/>
            <a:ext cx="11809524" cy="520952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95814" y="3645024"/>
            <a:ext cx="13689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10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809" y="1957571"/>
            <a:ext cx="11152381" cy="29428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05940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2996952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360" y="3992375"/>
            <a:ext cx="115932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44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762" y="1376619"/>
            <a:ext cx="10990476" cy="4104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148478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59048" y="1484784"/>
            <a:ext cx="5040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6916" y="4667822"/>
            <a:ext cx="13689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40476" y="4667822"/>
            <a:ext cx="13689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44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905" y="2571857"/>
            <a:ext cx="11076190" cy="1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54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286" y="1480749"/>
            <a:ext cx="10971428" cy="482857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564904"/>
            <a:ext cx="13689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4173" y="4567325"/>
            <a:ext cx="13689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191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1399217"/>
            <a:ext cx="11066667" cy="4838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3458225"/>
            <a:ext cx="13689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97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mM0NTFiNGNiMWI1NmFiNTI4ZGFkNWRlYTA1ZWE2M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0</Words>
  <Application>Microsoft Office PowerPoint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99</cp:revision>
  <dcterms:created xsi:type="dcterms:W3CDTF">2015-09-16T06:44:00Z</dcterms:created>
  <dcterms:modified xsi:type="dcterms:W3CDTF">2025-08-09T10:47:35Z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