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02" r:id="rId2"/>
    <p:sldId id="426" r:id="rId3"/>
    <p:sldId id="346" r:id="rId4"/>
    <p:sldId id="345" r:id="rId5"/>
    <p:sldId id="390" r:id="rId6"/>
    <p:sldId id="391" r:id="rId7"/>
    <p:sldId id="392" r:id="rId8"/>
    <p:sldId id="393" r:id="rId9"/>
    <p:sldId id="432" r:id="rId10"/>
    <p:sldId id="348" r:id="rId11"/>
    <p:sldId id="422" r:id="rId12"/>
    <p:sldId id="423" r:id="rId13"/>
    <p:sldId id="424" r:id="rId14"/>
    <p:sldId id="425" r:id="rId15"/>
    <p:sldId id="347" r:id="rId16"/>
    <p:sldId id="349" r:id="rId17"/>
    <p:sldId id="358" r:id="rId18"/>
    <p:sldId id="394" r:id="rId19"/>
    <p:sldId id="395" r:id="rId20"/>
    <p:sldId id="396" r:id="rId21"/>
    <p:sldId id="397" r:id="rId22"/>
    <p:sldId id="411" r:id="rId23"/>
    <p:sldId id="412" r:id="rId24"/>
    <p:sldId id="413" r:id="rId25"/>
    <p:sldId id="414" r:id="rId26"/>
    <p:sldId id="415" r:id="rId27"/>
    <p:sldId id="372" r:id="rId28"/>
    <p:sldId id="416" r:id="rId29"/>
    <p:sldId id="398" r:id="rId30"/>
    <p:sldId id="399" r:id="rId31"/>
    <p:sldId id="400" r:id="rId32"/>
    <p:sldId id="401" r:id="rId33"/>
    <p:sldId id="402" r:id="rId34"/>
    <p:sldId id="403" r:id="rId35"/>
    <p:sldId id="404" r:id="rId36"/>
    <p:sldId id="405" r:id="rId37"/>
    <p:sldId id="406" r:id="rId38"/>
    <p:sldId id="407" r:id="rId39"/>
    <p:sldId id="408" r:id="rId40"/>
    <p:sldId id="409" r:id="rId41"/>
    <p:sldId id="410" r:id="rId42"/>
    <p:sldId id="418" r:id="rId43"/>
    <p:sldId id="419" r:id="rId44"/>
    <p:sldId id="420" r:id="rId45"/>
    <p:sldId id="421" r:id="rId46"/>
    <p:sldId id="417" r:id="rId47"/>
    <p:sldId id="427" r:id="rId48"/>
    <p:sldId id="428" r:id="rId49"/>
    <p:sldId id="429" r:id="rId50"/>
    <p:sldId id="430" r:id="rId51"/>
    <p:sldId id="431" r:id="rId52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524" y="4014335"/>
            <a:ext cx="6580952" cy="11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762" y="1916832"/>
            <a:ext cx="4390476" cy="12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09" y="1583193"/>
            <a:ext cx="10752381" cy="4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20888"/>
            <a:ext cx="136815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4285" y="3300564"/>
            <a:ext cx="799547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28" y="1326503"/>
            <a:ext cx="10657143" cy="53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132856"/>
            <a:ext cx="799547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15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476" y="1592717"/>
            <a:ext cx="10819048" cy="44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580141"/>
            <a:ext cx="799547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25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571" y="1286143"/>
            <a:ext cx="9942857" cy="42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077072"/>
            <a:ext cx="8499820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05967" y="4817852"/>
            <a:ext cx="8499820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23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047" y="1919476"/>
            <a:ext cx="11361905" cy="3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27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329556"/>
            <a:ext cx="7725368" cy="6394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476" y="1409952"/>
            <a:ext cx="10819048" cy="40380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2204864"/>
            <a:ext cx="439248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304" y="3003518"/>
            <a:ext cx="11441360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775" y="3860044"/>
            <a:ext cx="2217881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5542857" cy="13238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55" y="2664578"/>
            <a:ext cx="11495238" cy="4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205190"/>
            <a:ext cx="10800000" cy="24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285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4725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86905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857" y="1838524"/>
            <a:ext cx="11314286" cy="31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31189"/>
            <a:ext cx="11665296" cy="3758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2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09" y="1499343"/>
            <a:ext cx="10952381" cy="41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348880"/>
            <a:ext cx="4756110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245" y="3251705"/>
            <a:ext cx="10774945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349" y="4085080"/>
            <a:ext cx="2125283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3102"/>
            <a:ext cx="5504762" cy="13238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905" y="2646130"/>
            <a:ext cx="11276190" cy="4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214714"/>
            <a:ext cx="10800000" cy="24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285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4725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8574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90" y="1752809"/>
            <a:ext cx="11247619" cy="3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762" y="1771857"/>
            <a:ext cx="10590476" cy="33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7008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6152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7913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9353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1905" cy="13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286" y="2705391"/>
            <a:ext cx="8371428" cy="2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66" y="2262333"/>
            <a:ext cx="11266667" cy="2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62" y="2267095"/>
            <a:ext cx="11390476" cy="2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81" y="1566010"/>
            <a:ext cx="11295238" cy="4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5" y="1415241"/>
            <a:ext cx="11276190" cy="5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504762" cy="13047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571" y="2957898"/>
            <a:ext cx="10942857" cy="1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1409952"/>
            <a:ext cx="11161905" cy="4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81" y="2567095"/>
            <a:ext cx="11295238" cy="17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43" y="1515820"/>
            <a:ext cx="11285714" cy="5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524" y="1786143"/>
            <a:ext cx="11380952" cy="3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809" y="1657519"/>
            <a:ext cx="11352381" cy="4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571" y="2238524"/>
            <a:ext cx="11342857" cy="2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809" y="1757571"/>
            <a:ext cx="11352381" cy="3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047" y="1515820"/>
            <a:ext cx="11361905" cy="5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76" y="1714714"/>
            <a:ext cx="11419047" cy="3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81" y="1390905"/>
            <a:ext cx="11295238" cy="4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71" y="1553463"/>
            <a:ext cx="10742857" cy="43238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809" y="1381328"/>
            <a:ext cx="11352381" cy="50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24944"/>
            <a:ext cx="11136560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793047"/>
            <a:ext cx="11136560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672725"/>
            <a:ext cx="11136560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529249"/>
            <a:ext cx="11136560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7290"/>
            <a:ext cx="11283290" cy="56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381" y="1557645"/>
            <a:ext cx="10695238" cy="42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557645"/>
            <a:ext cx="9596091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2460470"/>
            <a:ext cx="9596091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3270700"/>
            <a:ext cx="9596091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104076"/>
            <a:ext cx="9596091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512" y="4995326"/>
            <a:ext cx="9740107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2162333"/>
            <a:ext cx="11514286" cy="2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525344"/>
            <a:ext cx="11152381" cy="50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96952"/>
            <a:ext cx="1087320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861048"/>
            <a:ext cx="1087320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787022"/>
            <a:ext cx="1087320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643549"/>
            <a:ext cx="10873208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381" y="1776619"/>
            <a:ext cx="11295238" cy="3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526503"/>
            <a:ext cx="10800000" cy="51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3448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4888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8225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09665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94161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85601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952" y="1530232"/>
            <a:ext cx="10838095" cy="44190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6288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5432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4290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24467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10120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51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6256"/>
            <a:ext cx="11390476" cy="4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29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62" y="1709952"/>
            <a:ext cx="10990476" cy="3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7008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6152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4858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6298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95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714" y="1516526"/>
            <a:ext cx="10828571" cy="4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333" y="1676619"/>
            <a:ext cx="10733333" cy="350476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7008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6152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4717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3861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97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81" y="1700428"/>
            <a:ext cx="10895238" cy="34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88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432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7657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9097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65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238" y="1482613"/>
            <a:ext cx="10809524" cy="44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284984"/>
            <a:ext cx="136815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3030" y="4234107"/>
            <a:ext cx="136815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952" y="1272384"/>
            <a:ext cx="10838095" cy="51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5769260"/>
            <a:ext cx="64807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5472" y="5769260"/>
            <a:ext cx="1558919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857" y="2348880"/>
            <a:ext cx="10714286" cy="8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189567"/>
            <a:ext cx="3180952" cy="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238" y="1482613"/>
            <a:ext cx="10809524" cy="44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284984"/>
            <a:ext cx="136815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3030" y="4234107"/>
            <a:ext cx="1368152" cy="684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13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宽屏</PresentationFormat>
  <Paragraphs>0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2025-08-09T10:23:31Z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