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46" r:id="rId3"/>
    <p:sldId id="345" r:id="rId4"/>
    <p:sldId id="390" r:id="rId5"/>
    <p:sldId id="391" r:id="rId6"/>
    <p:sldId id="392" r:id="rId7"/>
    <p:sldId id="393" r:id="rId8"/>
    <p:sldId id="347" r:id="rId9"/>
    <p:sldId id="348" r:id="rId10"/>
    <p:sldId id="349" r:id="rId11"/>
    <p:sldId id="422" r:id="rId12"/>
    <p:sldId id="423" r:id="rId13"/>
    <p:sldId id="424" r:id="rId14"/>
    <p:sldId id="425" r:id="rId15"/>
    <p:sldId id="358" r:id="rId16"/>
    <p:sldId id="394" r:id="rId17"/>
    <p:sldId id="395" r:id="rId18"/>
    <p:sldId id="396" r:id="rId19"/>
    <p:sldId id="426" r:id="rId20"/>
    <p:sldId id="427" r:id="rId21"/>
    <p:sldId id="428" r:id="rId22"/>
    <p:sldId id="429" r:id="rId23"/>
    <p:sldId id="397" r:id="rId24"/>
    <p:sldId id="411" r:id="rId25"/>
    <p:sldId id="412" r:id="rId26"/>
    <p:sldId id="413" r:id="rId27"/>
    <p:sldId id="414" r:id="rId28"/>
    <p:sldId id="415" r:id="rId29"/>
    <p:sldId id="372" r:id="rId30"/>
    <p:sldId id="416" r:id="rId31"/>
    <p:sldId id="399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762" y="1916832"/>
            <a:ext cx="4390476" cy="12476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1714" y="3615041"/>
            <a:ext cx="6028571" cy="10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238" y="2457571"/>
            <a:ext cx="11009524" cy="19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57571"/>
            <a:ext cx="799547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1556792"/>
            <a:ext cx="11085714" cy="18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38951"/>
          <a:stretch/>
        </p:blipFill>
        <p:spPr>
          <a:xfrm>
            <a:off x="553143" y="3596319"/>
            <a:ext cx="11085714" cy="27850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4437112"/>
            <a:ext cx="2086473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4830" y="5397811"/>
            <a:ext cx="799547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094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09" y="2567095"/>
            <a:ext cx="10952381" cy="17238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420888"/>
            <a:ext cx="1296144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6078" y="3392996"/>
            <a:ext cx="1296144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98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615241"/>
            <a:ext cx="11771428" cy="48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90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333" y="1289567"/>
            <a:ext cx="10933333" cy="5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8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857" y="1562333"/>
            <a:ext cx="11114286" cy="37333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59151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50591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52271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43711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28571" cy="1419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95" y="2824765"/>
            <a:ext cx="11723809" cy="3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523026"/>
            <a:ext cx="11695238" cy="4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455201"/>
            <a:ext cx="11714286" cy="4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398058"/>
            <a:ext cx="11552381" cy="4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87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590905"/>
            <a:ext cx="11714286" cy="3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460542"/>
            <a:ext cx="11638095" cy="4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85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600428"/>
            <a:ext cx="11561905" cy="3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66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470066"/>
            <a:ext cx="11609524" cy="4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39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584" y="1268760"/>
            <a:ext cx="10419048" cy="7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76872"/>
            <a:ext cx="11590476" cy="3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1157"/>
          <a:stretch/>
        </p:blipFill>
        <p:spPr>
          <a:xfrm>
            <a:off x="253143" y="2708920"/>
            <a:ext cx="11685714" cy="186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411764"/>
            <a:ext cx="11685714" cy="4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71" y="1571857"/>
            <a:ext cx="11542857" cy="3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2086143"/>
            <a:ext cx="11561905" cy="26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933056"/>
            <a:ext cx="619268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600428"/>
            <a:ext cx="11714286" cy="3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24" y="2057571"/>
            <a:ext cx="11180952" cy="27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7097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8537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00394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2319476"/>
            <a:ext cx="11742857" cy="221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281202"/>
            <a:ext cx="11473767" cy="55596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140968"/>
            <a:ext cx="1123324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078517"/>
            <a:ext cx="1123324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073939"/>
            <a:ext cx="1123324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988339"/>
            <a:ext cx="1123324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543285"/>
            <a:ext cx="11685714" cy="37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28999"/>
            <a:ext cx="10955425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363" y="4401272"/>
            <a:ext cx="10955425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5733333" cy="13523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238" y="2782487"/>
            <a:ext cx="11609524" cy="374285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79976" y="4687638"/>
            <a:ext cx="799547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1490272"/>
            <a:ext cx="11123809" cy="48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3429000"/>
            <a:ext cx="799547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66" y="1962333"/>
            <a:ext cx="11066667" cy="29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861048"/>
            <a:ext cx="1080120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30748" y="4034668"/>
            <a:ext cx="1449627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2529000"/>
            <a:ext cx="11047619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1351598"/>
            <a:ext cx="11085714" cy="48857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96226" y="2420888"/>
            <a:ext cx="799547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1962333"/>
            <a:ext cx="11085714" cy="29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132856"/>
            <a:ext cx="799547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2025-08-09T10:24:11Z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