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46" r:id="rId3"/>
    <p:sldId id="345" r:id="rId4"/>
    <p:sldId id="390" r:id="rId5"/>
    <p:sldId id="391" r:id="rId6"/>
    <p:sldId id="392" r:id="rId7"/>
    <p:sldId id="393" r:id="rId8"/>
    <p:sldId id="347" r:id="rId9"/>
    <p:sldId id="348" r:id="rId10"/>
    <p:sldId id="349" r:id="rId11"/>
    <p:sldId id="358" r:id="rId12"/>
    <p:sldId id="394" r:id="rId13"/>
    <p:sldId id="395" r:id="rId14"/>
    <p:sldId id="396" r:id="rId15"/>
    <p:sldId id="397" r:id="rId16"/>
    <p:sldId id="411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619" y="1772816"/>
            <a:ext cx="4504762" cy="12476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81" y="3917938"/>
            <a:ext cx="12095238" cy="10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309952"/>
            <a:ext cx="11085714" cy="42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0486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08454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89476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77444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362333"/>
            <a:ext cx="11571428" cy="41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1305190"/>
            <a:ext cx="11047619" cy="42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6876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13285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07040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88063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78345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05" y="1709952"/>
            <a:ext cx="11076190" cy="34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9936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649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2900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0110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76" y="2143285"/>
            <a:ext cx="11219047" cy="25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13141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6896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2548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405717"/>
            <a:ext cx="11561905" cy="50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238" y="1534415"/>
            <a:ext cx="11209524" cy="43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088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6584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4908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0131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462860"/>
            <a:ext cx="11638095" cy="49904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2276872"/>
            <a:ext cx="86409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2176619"/>
            <a:ext cx="11066667" cy="25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438471"/>
            <a:ext cx="11714286" cy="49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276872"/>
            <a:ext cx="7200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337891"/>
            <a:ext cx="11695238" cy="49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132856"/>
            <a:ext cx="79208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52" y="2209952"/>
            <a:ext cx="11038095" cy="2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376619"/>
            <a:ext cx="11666667" cy="41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238" y="1329000"/>
            <a:ext cx="11209524" cy="4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000" y="1340768"/>
            <a:ext cx="11200000" cy="23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047" y="3766463"/>
            <a:ext cx="10961905" cy="254285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1967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06084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292494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377390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6420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52167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2025-08-09T10:32:45Z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